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9"/>
  </p:notesMasterIdLst>
  <p:sldIdLst>
    <p:sldId id="256" r:id="rId3"/>
    <p:sldId id="257" r:id="rId4"/>
    <p:sldId id="259" r:id="rId5"/>
    <p:sldId id="260" r:id="rId6"/>
    <p:sldId id="265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20ACEB-BED1-B810-E130-0D4205AB27D4}" name="Ellen Huis" initials="EH" userId="S::ellen.huis@gov.scot::5fd45456-ee09-4064-9bce-f26a3957bea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19B9AD-0A0B-4446-A1F8-53AC81D34BF8}" v="52" dt="2024-07-05T07:49:43.880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39541" autoAdjust="0"/>
  </p:normalViewPr>
  <p:slideViewPr>
    <p:cSldViewPr snapToGrid="0">
      <p:cViewPr varScale="1">
        <p:scale>
          <a:sx n="23" d="100"/>
          <a:sy n="23" d="100"/>
        </p:scale>
        <p:origin x="22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en Huis" userId="5fd45456-ee09-4064-9bce-f26a3957beae" providerId="ADAL" clId="{2319B9AD-0A0B-4446-A1F8-53AC81D34BF8}"/>
    <pc:docChg chg="modSld">
      <pc:chgData name="Ellen Huis" userId="5fd45456-ee09-4064-9bce-f26a3957beae" providerId="ADAL" clId="{2319B9AD-0A0B-4446-A1F8-53AC81D34BF8}" dt="2024-07-05T07:49:43.880" v="54" actId="20577"/>
      <pc:docMkLst>
        <pc:docMk/>
      </pc:docMkLst>
      <pc:sldChg chg="modNotesTx">
        <pc:chgData name="Ellen Huis" userId="5fd45456-ee09-4064-9bce-f26a3957beae" providerId="ADAL" clId="{2319B9AD-0A0B-4446-A1F8-53AC81D34BF8}" dt="2024-07-05T07:45:59.078" v="0" actId="20577"/>
        <pc:sldMkLst>
          <pc:docMk/>
          <pc:sldMk cId="1194719992" sldId="257"/>
        </pc:sldMkLst>
      </pc:sldChg>
      <pc:sldChg chg="modNotesTx">
        <pc:chgData name="Ellen Huis" userId="5fd45456-ee09-4064-9bce-f26a3957beae" providerId="ADAL" clId="{2319B9AD-0A0B-4446-A1F8-53AC81D34BF8}" dt="2024-07-05T07:46:03.996" v="1" actId="20577"/>
        <pc:sldMkLst>
          <pc:docMk/>
          <pc:sldMk cId="1197770885" sldId="259"/>
        </pc:sldMkLst>
      </pc:sldChg>
      <pc:sldChg chg="modNotesTx">
        <pc:chgData name="Ellen Huis" userId="5fd45456-ee09-4064-9bce-f26a3957beae" providerId="ADAL" clId="{2319B9AD-0A0B-4446-A1F8-53AC81D34BF8}" dt="2024-07-05T07:46:09.518" v="2" actId="20577"/>
        <pc:sldMkLst>
          <pc:docMk/>
          <pc:sldMk cId="2474285522" sldId="260"/>
        </pc:sldMkLst>
      </pc:sldChg>
      <pc:sldChg chg="modSp modNotesTx">
        <pc:chgData name="Ellen Huis" userId="5fd45456-ee09-4064-9bce-f26a3957beae" providerId="ADAL" clId="{2319B9AD-0A0B-4446-A1F8-53AC81D34BF8}" dt="2024-07-05T07:49:43.880" v="54" actId="20577"/>
        <pc:sldMkLst>
          <pc:docMk/>
          <pc:sldMk cId="576615399" sldId="264"/>
        </pc:sldMkLst>
        <pc:graphicFrameChg chg="mod">
          <ac:chgData name="Ellen Huis" userId="5fd45456-ee09-4064-9bce-f26a3957beae" providerId="ADAL" clId="{2319B9AD-0A0B-4446-A1F8-53AC81D34BF8}" dt="2024-07-05T07:49:43.880" v="54" actId="20577"/>
          <ac:graphicFrameMkLst>
            <pc:docMk/>
            <pc:sldMk cId="576615399" sldId="264"/>
            <ac:graphicFrameMk id="31" creationId="{DB56EB7F-20FF-DB2D-349E-6D0322207E11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78E97-E902-4C27-8CB6-29EE9162C833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D4DAC45-F4F0-4BE8-B4D2-5E03C61B38A7}">
      <dgm:prSet custT="1"/>
      <dgm:spPr/>
      <dgm:t>
        <a:bodyPr/>
        <a:lstStyle/>
        <a:p>
          <a:r>
            <a:rPr lang="en-GB" sz="2000" dirty="0"/>
            <a:t>The requirement to install REM, submit information to Scottish Government and to undertake a system test trip </a:t>
          </a:r>
          <a:endParaRPr lang="en-US" sz="2000" dirty="0"/>
        </a:p>
      </dgm:t>
    </dgm:pt>
    <dgm:pt modelId="{9D6050C9-11AD-4EBF-B6AC-F16FA5E89D90}" type="parTrans" cxnId="{1BFBE491-E71C-4D1F-884E-BE81104613FB}">
      <dgm:prSet/>
      <dgm:spPr/>
      <dgm:t>
        <a:bodyPr/>
        <a:lstStyle/>
        <a:p>
          <a:endParaRPr lang="en-US"/>
        </a:p>
      </dgm:t>
    </dgm:pt>
    <dgm:pt modelId="{84115CD8-DF9D-4965-B225-E19CD7DB4073}" type="sibTrans" cxnId="{1BFBE491-E71C-4D1F-884E-BE81104613FB}">
      <dgm:prSet/>
      <dgm:spPr/>
      <dgm:t>
        <a:bodyPr/>
        <a:lstStyle/>
        <a:p>
          <a:endParaRPr lang="en-US"/>
        </a:p>
      </dgm:t>
    </dgm:pt>
    <dgm:pt modelId="{D4F6D3C1-8966-44BD-9A85-94D1834730AF}">
      <dgm:prSet custT="1"/>
      <dgm:spPr/>
      <dgm:t>
        <a:bodyPr/>
        <a:lstStyle/>
        <a:p>
          <a:r>
            <a:rPr lang="en-GB" sz="2000" dirty="0"/>
            <a:t>Power to make technical specifications that all vessels must meet </a:t>
          </a:r>
          <a:endParaRPr lang="en-US" sz="2000" dirty="0"/>
        </a:p>
      </dgm:t>
    </dgm:pt>
    <dgm:pt modelId="{F36AAA76-77B4-4172-A297-8B2450648748}" type="parTrans" cxnId="{0CEAB7E5-F594-43BB-A52C-73B26B95250A}">
      <dgm:prSet/>
      <dgm:spPr/>
      <dgm:t>
        <a:bodyPr/>
        <a:lstStyle/>
        <a:p>
          <a:endParaRPr lang="en-US"/>
        </a:p>
      </dgm:t>
    </dgm:pt>
    <dgm:pt modelId="{586E3ABC-CFB0-4CB3-83D5-88760BF7DABD}" type="sibTrans" cxnId="{0CEAB7E5-F594-43BB-A52C-73B26B95250A}">
      <dgm:prSet/>
      <dgm:spPr/>
      <dgm:t>
        <a:bodyPr/>
        <a:lstStyle/>
        <a:p>
          <a:endParaRPr lang="en-US"/>
        </a:p>
      </dgm:t>
    </dgm:pt>
    <dgm:pt modelId="{EA72D8B5-1ADE-49B9-889B-079F43B81C57}">
      <dgm:prSet custT="1"/>
      <dgm:spPr/>
      <dgm:t>
        <a:bodyPr/>
        <a:lstStyle/>
        <a:p>
          <a:r>
            <a:rPr lang="en-GB" sz="1800" dirty="0"/>
            <a:t>Requirements to capture information onboard, then transmit to third party supplier in a cloud, and provide Scottish Government with access to the data</a:t>
          </a:r>
          <a:endParaRPr lang="en-US" sz="1800" dirty="0"/>
        </a:p>
      </dgm:t>
    </dgm:pt>
    <dgm:pt modelId="{7E764D82-36CA-445A-BF1C-62FC4D69D0F6}" type="parTrans" cxnId="{E2FE8A4D-7822-429A-9F56-9354C85D3DBC}">
      <dgm:prSet/>
      <dgm:spPr/>
      <dgm:t>
        <a:bodyPr/>
        <a:lstStyle/>
        <a:p>
          <a:endParaRPr lang="en-US"/>
        </a:p>
      </dgm:t>
    </dgm:pt>
    <dgm:pt modelId="{45AF4EFE-755D-4CC5-9BCE-694AF970DD8A}" type="sibTrans" cxnId="{E2FE8A4D-7822-429A-9F56-9354C85D3DBC}">
      <dgm:prSet/>
      <dgm:spPr/>
      <dgm:t>
        <a:bodyPr/>
        <a:lstStyle/>
        <a:p>
          <a:endParaRPr lang="en-US"/>
        </a:p>
      </dgm:t>
    </dgm:pt>
    <dgm:pt modelId="{75026CFC-F341-45C1-8F38-055E754C260E}">
      <dgm:prSet custT="1"/>
      <dgm:spPr/>
      <dgm:t>
        <a:bodyPr/>
        <a:lstStyle/>
        <a:p>
          <a:pPr rtl="0"/>
          <a:r>
            <a:rPr lang="en-GB" sz="2000"/>
            <a:t>Various offences and penalties </a:t>
          </a:r>
          <a:r>
            <a:rPr lang="en-GB" sz="2000">
              <a:latin typeface="Calibri Light" panose="020F0302020204030204"/>
            </a:rPr>
            <a:t>(linked to existing penalties)</a:t>
          </a:r>
          <a:endParaRPr lang="en-US" sz="2000"/>
        </a:p>
      </dgm:t>
    </dgm:pt>
    <dgm:pt modelId="{BB0FE512-C8C3-479F-9BAD-D1393079BE28}" type="parTrans" cxnId="{13084DBD-AE31-4ADC-9BAC-041382E9436D}">
      <dgm:prSet/>
      <dgm:spPr/>
      <dgm:t>
        <a:bodyPr/>
        <a:lstStyle/>
        <a:p>
          <a:endParaRPr lang="en-US"/>
        </a:p>
      </dgm:t>
    </dgm:pt>
    <dgm:pt modelId="{12DC6371-DC39-48A4-B6F9-C37042DA51A9}" type="sibTrans" cxnId="{13084DBD-AE31-4ADC-9BAC-041382E9436D}">
      <dgm:prSet/>
      <dgm:spPr/>
      <dgm:t>
        <a:bodyPr/>
        <a:lstStyle/>
        <a:p>
          <a:endParaRPr lang="en-US"/>
        </a:p>
      </dgm:t>
    </dgm:pt>
    <dgm:pt modelId="{D55D2EBF-22BC-41F2-8458-E1BC7E29E94D}">
      <dgm:prSet custT="1"/>
      <dgm:spPr/>
      <dgm:t>
        <a:bodyPr/>
        <a:lstStyle/>
        <a:p>
          <a:r>
            <a:rPr lang="en-GB" sz="2000"/>
            <a:t>Specific actions to undertake in case of system malfunction and in the event of subsequent malfunctions </a:t>
          </a:r>
          <a:endParaRPr lang="en-US" sz="2000"/>
        </a:p>
      </dgm:t>
    </dgm:pt>
    <dgm:pt modelId="{6A8F51FB-F10D-4B30-8E33-9D9427E2DFB3}" type="parTrans" cxnId="{09EF9EBA-B1B8-4055-AB71-F1410B99DBE0}">
      <dgm:prSet/>
      <dgm:spPr/>
      <dgm:t>
        <a:bodyPr/>
        <a:lstStyle/>
        <a:p>
          <a:endParaRPr lang="en-US"/>
        </a:p>
      </dgm:t>
    </dgm:pt>
    <dgm:pt modelId="{66CEA2EF-6282-4814-BEDC-A10BDB008B3B}" type="sibTrans" cxnId="{09EF9EBA-B1B8-4055-AB71-F1410B99DBE0}">
      <dgm:prSet/>
      <dgm:spPr/>
      <dgm:t>
        <a:bodyPr/>
        <a:lstStyle/>
        <a:p>
          <a:endParaRPr lang="en-US"/>
        </a:p>
      </dgm:t>
    </dgm:pt>
    <dgm:pt modelId="{3EB0FDF8-A22A-41CF-B060-9870BDEE0090}">
      <dgm:prSet custT="1"/>
      <dgm:spPr/>
      <dgm:t>
        <a:bodyPr/>
        <a:lstStyle/>
        <a:p>
          <a:r>
            <a:rPr lang="en-GB" sz="2000"/>
            <a:t>The obligation to meet own costs </a:t>
          </a:r>
          <a:endParaRPr lang="en-US" sz="2000"/>
        </a:p>
      </dgm:t>
    </dgm:pt>
    <dgm:pt modelId="{09379309-E00F-4827-A6E7-645609AC35C3}" type="parTrans" cxnId="{83F87944-C62D-4336-AE91-A743B510CEC6}">
      <dgm:prSet/>
      <dgm:spPr/>
      <dgm:t>
        <a:bodyPr/>
        <a:lstStyle/>
        <a:p>
          <a:endParaRPr lang="en-US"/>
        </a:p>
      </dgm:t>
    </dgm:pt>
    <dgm:pt modelId="{4CC4FF83-89C8-4B28-B0EA-6D9D14EABF13}" type="sibTrans" cxnId="{83F87944-C62D-4336-AE91-A743B510CEC6}">
      <dgm:prSet/>
      <dgm:spPr/>
      <dgm:t>
        <a:bodyPr/>
        <a:lstStyle/>
        <a:p>
          <a:endParaRPr lang="en-US"/>
        </a:p>
      </dgm:t>
    </dgm:pt>
    <dgm:pt modelId="{D6679B7C-2C5E-4DF8-9076-FCF54196D4B9}" type="pres">
      <dgm:prSet presAssocID="{51B78E97-E902-4C27-8CB6-29EE9162C833}" presName="linear" presStyleCnt="0">
        <dgm:presLayoutVars>
          <dgm:dir/>
          <dgm:resizeHandles val="exact"/>
        </dgm:presLayoutVars>
      </dgm:prSet>
      <dgm:spPr/>
    </dgm:pt>
    <dgm:pt modelId="{8702169C-5D1F-47AA-9DEB-DE1599EEAED6}" type="pres">
      <dgm:prSet presAssocID="{CD4DAC45-F4F0-4BE8-B4D2-5E03C61B38A7}" presName="comp" presStyleCnt="0"/>
      <dgm:spPr/>
    </dgm:pt>
    <dgm:pt modelId="{70A2BFC9-D924-40BA-A721-8E0F618EBDFE}" type="pres">
      <dgm:prSet presAssocID="{CD4DAC45-F4F0-4BE8-B4D2-5E03C61B38A7}" presName="box" presStyleLbl="node1" presStyleIdx="0" presStyleCnt="6" custLinFactNeighborX="848"/>
      <dgm:spPr/>
    </dgm:pt>
    <dgm:pt modelId="{AC76F45D-4C4B-4905-B2CB-2B0A6EACD65E}" type="pres">
      <dgm:prSet presAssocID="{CD4DAC45-F4F0-4BE8-B4D2-5E03C61B38A7}" presName="img" presStyleLbl="fgImgPlace1" presStyleIdx="0" presStyleCnt="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0022" t="-5569" r="20022" b="-5569"/>
          </a:stretch>
        </a:blipFill>
      </dgm:spPr>
      <dgm:extLst>
        <a:ext uri="{E40237B7-FDA0-4F09-8148-C483321AD2D9}">
          <dgm14:cNvPr xmlns:dgm14="http://schemas.microsoft.com/office/drawing/2010/diagram" id="0" name="" descr="Wireless router with solid fill"/>
        </a:ext>
      </dgm:extLst>
    </dgm:pt>
    <dgm:pt modelId="{895BD440-A0E9-47BD-9410-B95FE11AD2F1}" type="pres">
      <dgm:prSet presAssocID="{CD4DAC45-F4F0-4BE8-B4D2-5E03C61B38A7}" presName="text" presStyleLbl="node1" presStyleIdx="0" presStyleCnt="6">
        <dgm:presLayoutVars>
          <dgm:bulletEnabled val="1"/>
        </dgm:presLayoutVars>
      </dgm:prSet>
      <dgm:spPr/>
    </dgm:pt>
    <dgm:pt modelId="{11A4ADA7-A012-476F-95F9-267A55BAE40F}" type="pres">
      <dgm:prSet presAssocID="{84115CD8-DF9D-4965-B225-E19CD7DB4073}" presName="spacer" presStyleCnt="0"/>
      <dgm:spPr/>
    </dgm:pt>
    <dgm:pt modelId="{95A76537-DB77-402E-8E6D-58513E5BD6E7}" type="pres">
      <dgm:prSet presAssocID="{D4F6D3C1-8966-44BD-9A85-94D1834730AF}" presName="comp" presStyleCnt="0"/>
      <dgm:spPr/>
    </dgm:pt>
    <dgm:pt modelId="{E1292641-225C-4BB6-82C4-1E7C27069BDD}" type="pres">
      <dgm:prSet presAssocID="{D4F6D3C1-8966-44BD-9A85-94D1834730AF}" presName="box" presStyleLbl="node1" presStyleIdx="1" presStyleCnt="6"/>
      <dgm:spPr/>
    </dgm:pt>
    <dgm:pt modelId="{2A9F642E-317F-4BE6-B184-C99EB1BECF0E}" type="pres">
      <dgm:prSet presAssocID="{D4F6D3C1-8966-44BD-9A85-94D1834730AF}" presName="img" presStyleLbl="fgImgPlace1" presStyleIdx="1" presStyleCnt="6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0022" t="-5569" r="20022" b="-5569"/>
          </a:stretch>
        </a:blipFill>
      </dgm:spPr>
      <dgm:extLst>
        <a:ext uri="{E40237B7-FDA0-4F09-8148-C483321AD2D9}">
          <dgm14:cNvPr xmlns:dgm14="http://schemas.microsoft.com/office/drawing/2010/diagram" id="0" name="" descr="Internet Of Things outline"/>
        </a:ext>
      </dgm:extLst>
    </dgm:pt>
    <dgm:pt modelId="{5E777AFE-B438-407F-8CB7-39E2D1F608B7}" type="pres">
      <dgm:prSet presAssocID="{D4F6D3C1-8966-44BD-9A85-94D1834730AF}" presName="text" presStyleLbl="node1" presStyleIdx="1" presStyleCnt="6">
        <dgm:presLayoutVars>
          <dgm:bulletEnabled val="1"/>
        </dgm:presLayoutVars>
      </dgm:prSet>
      <dgm:spPr/>
    </dgm:pt>
    <dgm:pt modelId="{D36B3E49-D987-4CD3-A3D8-CA67FD64B78D}" type="pres">
      <dgm:prSet presAssocID="{586E3ABC-CFB0-4CB3-83D5-88760BF7DABD}" presName="spacer" presStyleCnt="0"/>
      <dgm:spPr/>
    </dgm:pt>
    <dgm:pt modelId="{D5F3D169-4460-42FF-A672-FC23E8789DFD}" type="pres">
      <dgm:prSet presAssocID="{EA72D8B5-1ADE-49B9-889B-079F43B81C57}" presName="comp" presStyleCnt="0"/>
      <dgm:spPr/>
    </dgm:pt>
    <dgm:pt modelId="{20F56856-C507-457A-AE10-9F1B59BB7E6A}" type="pres">
      <dgm:prSet presAssocID="{EA72D8B5-1ADE-49B9-889B-079F43B81C57}" presName="box" presStyleLbl="node1" presStyleIdx="2" presStyleCnt="6"/>
      <dgm:spPr/>
    </dgm:pt>
    <dgm:pt modelId="{B5DFBC28-ECAD-416B-AA05-7B720213B05A}" type="pres">
      <dgm:prSet presAssocID="{EA72D8B5-1ADE-49B9-889B-079F43B81C57}" presName="img" presStyleLbl="fgImgPlace1" presStyleIdx="2" presStyleCnt="6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0022" t="-5569" r="20022" b="-5569"/>
          </a:stretch>
        </a:blipFill>
      </dgm:spPr>
      <dgm:extLst>
        <a:ext uri="{E40237B7-FDA0-4F09-8148-C483321AD2D9}">
          <dgm14:cNvPr xmlns:dgm14="http://schemas.microsoft.com/office/drawing/2010/diagram" id="0" name="" descr="Security camera outline"/>
        </a:ext>
      </dgm:extLst>
    </dgm:pt>
    <dgm:pt modelId="{052159D4-1361-4834-B596-8ABECF3E03DB}" type="pres">
      <dgm:prSet presAssocID="{EA72D8B5-1ADE-49B9-889B-079F43B81C57}" presName="text" presStyleLbl="node1" presStyleIdx="2" presStyleCnt="6">
        <dgm:presLayoutVars>
          <dgm:bulletEnabled val="1"/>
        </dgm:presLayoutVars>
      </dgm:prSet>
      <dgm:spPr/>
    </dgm:pt>
    <dgm:pt modelId="{8FDB9F58-962A-4B09-8250-116BAC92F119}" type="pres">
      <dgm:prSet presAssocID="{45AF4EFE-755D-4CC5-9BCE-694AF970DD8A}" presName="spacer" presStyleCnt="0"/>
      <dgm:spPr/>
    </dgm:pt>
    <dgm:pt modelId="{979F5799-EC27-4E23-BA41-BFEE785727C1}" type="pres">
      <dgm:prSet presAssocID="{75026CFC-F341-45C1-8F38-055E754C260E}" presName="comp" presStyleCnt="0"/>
      <dgm:spPr/>
    </dgm:pt>
    <dgm:pt modelId="{042B8293-7F0F-4EED-9B2C-4C4C38C7EAF6}" type="pres">
      <dgm:prSet presAssocID="{75026CFC-F341-45C1-8F38-055E754C260E}" presName="box" presStyleLbl="node1" presStyleIdx="3" presStyleCnt="6"/>
      <dgm:spPr/>
    </dgm:pt>
    <dgm:pt modelId="{D95678D7-316B-4B5B-BE42-16BD282E1C61}" type="pres">
      <dgm:prSet presAssocID="{75026CFC-F341-45C1-8F38-055E754C260E}" presName="img" presStyleLbl="fgImgPlace1" presStyleIdx="3" presStyleCnt="6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0022" t="-5569" r="20022" b="-5569"/>
          </a:stretch>
        </a:blipFill>
      </dgm:spPr>
      <dgm:extLst>
        <a:ext uri="{E40237B7-FDA0-4F09-8148-C483321AD2D9}">
          <dgm14:cNvPr xmlns:dgm14="http://schemas.microsoft.com/office/drawing/2010/diagram" id="0" name="" descr="Court with solid fill"/>
        </a:ext>
      </dgm:extLst>
    </dgm:pt>
    <dgm:pt modelId="{9B837A8D-8FD9-4D50-8727-6098F9B9CC32}" type="pres">
      <dgm:prSet presAssocID="{75026CFC-F341-45C1-8F38-055E754C260E}" presName="text" presStyleLbl="node1" presStyleIdx="3" presStyleCnt="6">
        <dgm:presLayoutVars>
          <dgm:bulletEnabled val="1"/>
        </dgm:presLayoutVars>
      </dgm:prSet>
      <dgm:spPr/>
    </dgm:pt>
    <dgm:pt modelId="{FAF382C4-A495-49B9-A836-13A7F17A62DA}" type="pres">
      <dgm:prSet presAssocID="{12DC6371-DC39-48A4-B6F9-C37042DA51A9}" presName="spacer" presStyleCnt="0"/>
      <dgm:spPr/>
    </dgm:pt>
    <dgm:pt modelId="{76E1B232-8095-47DB-B4CA-3CD88A586559}" type="pres">
      <dgm:prSet presAssocID="{D55D2EBF-22BC-41F2-8458-E1BC7E29E94D}" presName="comp" presStyleCnt="0"/>
      <dgm:spPr/>
    </dgm:pt>
    <dgm:pt modelId="{9315BFA4-D637-44A9-8AAA-82D36E35450D}" type="pres">
      <dgm:prSet presAssocID="{D55D2EBF-22BC-41F2-8458-E1BC7E29E94D}" presName="box" presStyleLbl="node1" presStyleIdx="4" presStyleCnt="6"/>
      <dgm:spPr/>
    </dgm:pt>
    <dgm:pt modelId="{52F83CA2-AF17-4055-BDFA-AEEA030A0479}" type="pres">
      <dgm:prSet presAssocID="{D55D2EBF-22BC-41F2-8458-E1BC7E29E94D}" presName="img" presStyleLbl="fgImgPlace1" presStyleIdx="4" presStyleCnt="6"/>
      <dgm:spPr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20022" t="-5569" r="20022" b="-5569"/>
          </a:stretch>
        </a:blipFill>
      </dgm:spPr>
      <dgm:extLst>
        <a:ext uri="{E40237B7-FDA0-4F09-8148-C483321AD2D9}">
          <dgm14:cNvPr xmlns:dgm14="http://schemas.microsoft.com/office/drawing/2010/diagram" id="0" name="" descr="Disconnected outline"/>
        </a:ext>
      </dgm:extLst>
    </dgm:pt>
    <dgm:pt modelId="{DDD9FBE9-76AE-4204-B7AA-F13AB61A5B60}" type="pres">
      <dgm:prSet presAssocID="{D55D2EBF-22BC-41F2-8458-E1BC7E29E94D}" presName="text" presStyleLbl="node1" presStyleIdx="4" presStyleCnt="6">
        <dgm:presLayoutVars>
          <dgm:bulletEnabled val="1"/>
        </dgm:presLayoutVars>
      </dgm:prSet>
      <dgm:spPr/>
    </dgm:pt>
    <dgm:pt modelId="{A0341286-7515-4D67-9ABE-F48919A29A06}" type="pres">
      <dgm:prSet presAssocID="{66CEA2EF-6282-4814-BEDC-A10BDB008B3B}" presName="spacer" presStyleCnt="0"/>
      <dgm:spPr/>
    </dgm:pt>
    <dgm:pt modelId="{12A79927-462B-4463-9BF9-81BE1F084982}" type="pres">
      <dgm:prSet presAssocID="{3EB0FDF8-A22A-41CF-B060-9870BDEE0090}" presName="comp" presStyleCnt="0"/>
      <dgm:spPr/>
    </dgm:pt>
    <dgm:pt modelId="{4497E251-F14E-432F-8BEF-3D1D67A909C8}" type="pres">
      <dgm:prSet presAssocID="{3EB0FDF8-A22A-41CF-B060-9870BDEE0090}" presName="box" presStyleLbl="node1" presStyleIdx="5" presStyleCnt="6"/>
      <dgm:spPr/>
    </dgm:pt>
    <dgm:pt modelId="{EAAF8983-AAC7-4979-8E88-3C27858B1BBA}" type="pres">
      <dgm:prSet presAssocID="{3EB0FDF8-A22A-41CF-B060-9870BDEE0090}" presName="img" presStyleLbl="fgImgPlace1" presStyleIdx="5" presStyleCnt="6"/>
      <dgm:spPr>
        <a:blipFill dpi="0" rotWithShape="1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20022" t="-5569" r="20022" b="-5569"/>
          </a:stretch>
        </a:blipFill>
      </dgm:spPr>
      <dgm:extLst>
        <a:ext uri="{E40237B7-FDA0-4F09-8148-C483321AD2D9}">
          <dgm14:cNvPr xmlns:dgm14="http://schemas.microsoft.com/office/drawing/2010/diagram" id="0" name="" descr="Pound with solid fill"/>
        </a:ext>
      </dgm:extLst>
    </dgm:pt>
    <dgm:pt modelId="{3B304B98-956E-42BB-8FBD-FE27BD833CD0}" type="pres">
      <dgm:prSet presAssocID="{3EB0FDF8-A22A-41CF-B060-9870BDEE0090}" presName="text" presStyleLbl="node1" presStyleIdx="5" presStyleCnt="6">
        <dgm:presLayoutVars>
          <dgm:bulletEnabled val="1"/>
        </dgm:presLayoutVars>
      </dgm:prSet>
      <dgm:spPr/>
    </dgm:pt>
  </dgm:ptLst>
  <dgm:cxnLst>
    <dgm:cxn modelId="{B2C37C20-F020-475B-A7AD-1167E0231473}" type="presOf" srcId="{CD4DAC45-F4F0-4BE8-B4D2-5E03C61B38A7}" destId="{70A2BFC9-D924-40BA-A721-8E0F618EBDFE}" srcOrd="0" destOrd="0" presId="urn:microsoft.com/office/officeart/2005/8/layout/vList4"/>
    <dgm:cxn modelId="{31B44026-19A7-48C3-B2F5-36F275EBC359}" type="presOf" srcId="{D4F6D3C1-8966-44BD-9A85-94D1834730AF}" destId="{E1292641-225C-4BB6-82C4-1E7C27069BDD}" srcOrd="0" destOrd="0" presId="urn:microsoft.com/office/officeart/2005/8/layout/vList4"/>
    <dgm:cxn modelId="{FB262335-643E-4E29-9A9A-32C3130B3808}" type="presOf" srcId="{3EB0FDF8-A22A-41CF-B060-9870BDEE0090}" destId="{3B304B98-956E-42BB-8FBD-FE27BD833CD0}" srcOrd="1" destOrd="0" presId="urn:microsoft.com/office/officeart/2005/8/layout/vList4"/>
    <dgm:cxn modelId="{5D852D3A-632C-4743-A920-D2DFDD031268}" type="presOf" srcId="{EA72D8B5-1ADE-49B9-889B-079F43B81C57}" destId="{052159D4-1361-4834-B596-8ABECF3E03DB}" srcOrd="1" destOrd="0" presId="urn:microsoft.com/office/officeart/2005/8/layout/vList4"/>
    <dgm:cxn modelId="{83F87944-C62D-4336-AE91-A743B510CEC6}" srcId="{51B78E97-E902-4C27-8CB6-29EE9162C833}" destId="{3EB0FDF8-A22A-41CF-B060-9870BDEE0090}" srcOrd="5" destOrd="0" parTransId="{09379309-E00F-4827-A6E7-645609AC35C3}" sibTransId="{4CC4FF83-89C8-4B28-B0EA-6D9D14EABF13}"/>
    <dgm:cxn modelId="{54FB044B-9780-4F9D-A506-22764A39AF24}" type="presOf" srcId="{75026CFC-F341-45C1-8F38-055E754C260E}" destId="{042B8293-7F0F-4EED-9B2C-4C4C38C7EAF6}" srcOrd="0" destOrd="0" presId="urn:microsoft.com/office/officeart/2005/8/layout/vList4"/>
    <dgm:cxn modelId="{E2FE8A4D-7822-429A-9F56-9354C85D3DBC}" srcId="{51B78E97-E902-4C27-8CB6-29EE9162C833}" destId="{EA72D8B5-1ADE-49B9-889B-079F43B81C57}" srcOrd="2" destOrd="0" parTransId="{7E764D82-36CA-445A-BF1C-62FC4D69D0F6}" sibTransId="{45AF4EFE-755D-4CC5-9BCE-694AF970DD8A}"/>
    <dgm:cxn modelId="{EEBF1254-7858-4FA0-AFFE-1C92DF540F30}" type="presOf" srcId="{D4F6D3C1-8966-44BD-9A85-94D1834730AF}" destId="{5E777AFE-B438-407F-8CB7-39E2D1F608B7}" srcOrd="1" destOrd="0" presId="urn:microsoft.com/office/officeart/2005/8/layout/vList4"/>
    <dgm:cxn modelId="{47D8F97A-F77C-481E-9A88-D69804358A68}" type="presOf" srcId="{CD4DAC45-F4F0-4BE8-B4D2-5E03C61B38A7}" destId="{895BD440-A0E9-47BD-9410-B95FE11AD2F1}" srcOrd="1" destOrd="0" presId="urn:microsoft.com/office/officeart/2005/8/layout/vList4"/>
    <dgm:cxn modelId="{1BFBE491-E71C-4D1F-884E-BE81104613FB}" srcId="{51B78E97-E902-4C27-8CB6-29EE9162C833}" destId="{CD4DAC45-F4F0-4BE8-B4D2-5E03C61B38A7}" srcOrd="0" destOrd="0" parTransId="{9D6050C9-11AD-4EBF-B6AC-F16FA5E89D90}" sibTransId="{84115CD8-DF9D-4965-B225-E19CD7DB4073}"/>
    <dgm:cxn modelId="{170F1396-111B-4BDE-944E-93D350798F78}" type="presOf" srcId="{75026CFC-F341-45C1-8F38-055E754C260E}" destId="{9B837A8D-8FD9-4D50-8727-6098F9B9CC32}" srcOrd="1" destOrd="0" presId="urn:microsoft.com/office/officeart/2005/8/layout/vList4"/>
    <dgm:cxn modelId="{D6954FA4-202D-441C-A169-0CB64EE2FDA0}" type="presOf" srcId="{D55D2EBF-22BC-41F2-8458-E1BC7E29E94D}" destId="{DDD9FBE9-76AE-4204-B7AA-F13AB61A5B60}" srcOrd="1" destOrd="0" presId="urn:microsoft.com/office/officeart/2005/8/layout/vList4"/>
    <dgm:cxn modelId="{09EF9EBA-B1B8-4055-AB71-F1410B99DBE0}" srcId="{51B78E97-E902-4C27-8CB6-29EE9162C833}" destId="{D55D2EBF-22BC-41F2-8458-E1BC7E29E94D}" srcOrd="4" destOrd="0" parTransId="{6A8F51FB-F10D-4B30-8E33-9D9427E2DFB3}" sibTransId="{66CEA2EF-6282-4814-BEDC-A10BDB008B3B}"/>
    <dgm:cxn modelId="{13084DBD-AE31-4ADC-9BAC-041382E9436D}" srcId="{51B78E97-E902-4C27-8CB6-29EE9162C833}" destId="{75026CFC-F341-45C1-8F38-055E754C260E}" srcOrd="3" destOrd="0" parTransId="{BB0FE512-C8C3-479F-9BAD-D1393079BE28}" sibTransId="{12DC6371-DC39-48A4-B6F9-C37042DA51A9}"/>
    <dgm:cxn modelId="{1C41A7CF-12B2-4CD6-BE00-0523EA9BD2F1}" type="presOf" srcId="{D55D2EBF-22BC-41F2-8458-E1BC7E29E94D}" destId="{9315BFA4-D637-44A9-8AAA-82D36E35450D}" srcOrd="0" destOrd="0" presId="urn:microsoft.com/office/officeart/2005/8/layout/vList4"/>
    <dgm:cxn modelId="{7D18E6D4-C5D7-4CAE-B6BA-BCA79BAAEC1C}" type="presOf" srcId="{EA72D8B5-1ADE-49B9-889B-079F43B81C57}" destId="{20F56856-C507-457A-AE10-9F1B59BB7E6A}" srcOrd="0" destOrd="0" presId="urn:microsoft.com/office/officeart/2005/8/layout/vList4"/>
    <dgm:cxn modelId="{0CEAB7E5-F594-43BB-A52C-73B26B95250A}" srcId="{51B78E97-E902-4C27-8CB6-29EE9162C833}" destId="{D4F6D3C1-8966-44BD-9A85-94D1834730AF}" srcOrd="1" destOrd="0" parTransId="{F36AAA76-77B4-4172-A297-8B2450648748}" sibTransId="{586E3ABC-CFB0-4CB3-83D5-88760BF7DABD}"/>
    <dgm:cxn modelId="{BFD5CDF0-9601-49BA-9421-E9176EB0E9BC}" type="presOf" srcId="{51B78E97-E902-4C27-8CB6-29EE9162C833}" destId="{D6679B7C-2C5E-4DF8-9076-FCF54196D4B9}" srcOrd="0" destOrd="0" presId="urn:microsoft.com/office/officeart/2005/8/layout/vList4"/>
    <dgm:cxn modelId="{9FA82CFF-AB26-4B96-BA7D-D8FF37C4ACC3}" type="presOf" srcId="{3EB0FDF8-A22A-41CF-B060-9870BDEE0090}" destId="{4497E251-F14E-432F-8BEF-3D1D67A909C8}" srcOrd="0" destOrd="0" presId="urn:microsoft.com/office/officeart/2005/8/layout/vList4"/>
    <dgm:cxn modelId="{9D5CEC0E-660C-4273-872F-493C23B6CCBA}" type="presParOf" srcId="{D6679B7C-2C5E-4DF8-9076-FCF54196D4B9}" destId="{8702169C-5D1F-47AA-9DEB-DE1599EEAED6}" srcOrd="0" destOrd="0" presId="urn:microsoft.com/office/officeart/2005/8/layout/vList4"/>
    <dgm:cxn modelId="{86705AC7-58F2-4D5C-9BDC-271F9E501508}" type="presParOf" srcId="{8702169C-5D1F-47AA-9DEB-DE1599EEAED6}" destId="{70A2BFC9-D924-40BA-A721-8E0F618EBDFE}" srcOrd="0" destOrd="0" presId="urn:microsoft.com/office/officeart/2005/8/layout/vList4"/>
    <dgm:cxn modelId="{CEF54447-6D33-472D-8FB5-92116D125BF9}" type="presParOf" srcId="{8702169C-5D1F-47AA-9DEB-DE1599EEAED6}" destId="{AC76F45D-4C4B-4905-B2CB-2B0A6EACD65E}" srcOrd="1" destOrd="0" presId="urn:microsoft.com/office/officeart/2005/8/layout/vList4"/>
    <dgm:cxn modelId="{B6C0DDCC-3F34-45DD-9702-8FFDF9F32A2B}" type="presParOf" srcId="{8702169C-5D1F-47AA-9DEB-DE1599EEAED6}" destId="{895BD440-A0E9-47BD-9410-B95FE11AD2F1}" srcOrd="2" destOrd="0" presId="urn:microsoft.com/office/officeart/2005/8/layout/vList4"/>
    <dgm:cxn modelId="{08434CC6-B072-4E30-B065-5901CFF8035E}" type="presParOf" srcId="{D6679B7C-2C5E-4DF8-9076-FCF54196D4B9}" destId="{11A4ADA7-A012-476F-95F9-267A55BAE40F}" srcOrd="1" destOrd="0" presId="urn:microsoft.com/office/officeart/2005/8/layout/vList4"/>
    <dgm:cxn modelId="{FA24CD02-E43B-4F77-9DB2-5E02E81641FD}" type="presParOf" srcId="{D6679B7C-2C5E-4DF8-9076-FCF54196D4B9}" destId="{95A76537-DB77-402E-8E6D-58513E5BD6E7}" srcOrd="2" destOrd="0" presId="urn:microsoft.com/office/officeart/2005/8/layout/vList4"/>
    <dgm:cxn modelId="{171F6C24-B916-42FB-86AB-3D87087C4F61}" type="presParOf" srcId="{95A76537-DB77-402E-8E6D-58513E5BD6E7}" destId="{E1292641-225C-4BB6-82C4-1E7C27069BDD}" srcOrd="0" destOrd="0" presId="urn:microsoft.com/office/officeart/2005/8/layout/vList4"/>
    <dgm:cxn modelId="{46EBEB23-D07D-47F3-B474-EBAF16BBE151}" type="presParOf" srcId="{95A76537-DB77-402E-8E6D-58513E5BD6E7}" destId="{2A9F642E-317F-4BE6-B184-C99EB1BECF0E}" srcOrd="1" destOrd="0" presId="urn:microsoft.com/office/officeart/2005/8/layout/vList4"/>
    <dgm:cxn modelId="{03087096-37F4-4352-97DF-A6C232789859}" type="presParOf" srcId="{95A76537-DB77-402E-8E6D-58513E5BD6E7}" destId="{5E777AFE-B438-407F-8CB7-39E2D1F608B7}" srcOrd="2" destOrd="0" presId="urn:microsoft.com/office/officeart/2005/8/layout/vList4"/>
    <dgm:cxn modelId="{E21C9897-9120-4159-B3AB-894D017D0330}" type="presParOf" srcId="{D6679B7C-2C5E-4DF8-9076-FCF54196D4B9}" destId="{D36B3E49-D987-4CD3-A3D8-CA67FD64B78D}" srcOrd="3" destOrd="0" presId="urn:microsoft.com/office/officeart/2005/8/layout/vList4"/>
    <dgm:cxn modelId="{2367FAAC-4D7A-48AD-BDCA-E8BE239CD164}" type="presParOf" srcId="{D6679B7C-2C5E-4DF8-9076-FCF54196D4B9}" destId="{D5F3D169-4460-42FF-A672-FC23E8789DFD}" srcOrd="4" destOrd="0" presId="urn:microsoft.com/office/officeart/2005/8/layout/vList4"/>
    <dgm:cxn modelId="{26B145B5-01E7-4755-ADD0-66D4FD076207}" type="presParOf" srcId="{D5F3D169-4460-42FF-A672-FC23E8789DFD}" destId="{20F56856-C507-457A-AE10-9F1B59BB7E6A}" srcOrd="0" destOrd="0" presId="urn:microsoft.com/office/officeart/2005/8/layout/vList4"/>
    <dgm:cxn modelId="{DEACD543-5D4C-413C-B900-B9923FE0401C}" type="presParOf" srcId="{D5F3D169-4460-42FF-A672-FC23E8789DFD}" destId="{B5DFBC28-ECAD-416B-AA05-7B720213B05A}" srcOrd="1" destOrd="0" presId="urn:microsoft.com/office/officeart/2005/8/layout/vList4"/>
    <dgm:cxn modelId="{6CE29688-4C7E-41F8-B826-129D0599B996}" type="presParOf" srcId="{D5F3D169-4460-42FF-A672-FC23E8789DFD}" destId="{052159D4-1361-4834-B596-8ABECF3E03DB}" srcOrd="2" destOrd="0" presId="urn:microsoft.com/office/officeart/2005/8/layout/vList4"/>
    <dgm:cxn modelId="{E22BE067-AC34-4FB9-AF87-0C5CFD2B5987}" type="presParOf" srcId="{D6679B7C-2C5E-4DF8-9076-FCF54196D4B9}" destId="{8FDB9F58-962A-4B09-8250-116BAC92F119}" srcOrd="5" destOrd="0" presId="urn:microsoft.com/office/officeart/2005/8/layout/vList4"/>
    <dgm:cxn modelId="{1EF36F66-8DD2-41E0-B079-996233533B71}" type="presParOf" srcId="{D6679B7C-2C5E-4DF8-9076-FCF54196D4B9}" destId="{979F5799-EC27-4E23-BA41-BFEE785727C1}" srcOrd="6" destOrd="0" presId="urn:microsoft.com/office/officeart/2005/8/layout/vList4"/>
    <dgm:cxn modelId="{D214A3DB-8106-41E5-ADC0-6397FEE2E139}" type="presParOf" srcId="{979F5799-EC27-4E23-BA41-BFEE785727C1}" destId="{042B8293-7F0F-4EED-9B2C-4C4C38C7EAF6}" srcOrd="0" destOrd="0" presId="urn:microsoft.com/office/officeart/2005/8/layout/vList4"/>
    <dgm:cxn modelId="{25A44CB3-801D-4C83-BA85-C3E8A32EB7B1}" type="presParOf" srcId="{979F5799-EC27-4E23-BA41-BFEE785727C1}" destId="{D95678D7-316B-4B5B-BE42-16BD282E1C61}" srcOrd="1" destOrd="0" presId="urn:microsoft.com/office/officeart/2005/8/layout/vList4"/>
    <dgm:cxn modelId="{3874D63E-D6EA-432E-8C4D-B67F88D90FC8}" type="presParOf" srcId="{979F5799-EC27-4E23-BA41-BFEE785727C1}" destId="{9B837A8D-8FD9-4D50-8727-6098F9B9CC32}" srcOrd="2" destOrd="0" presId="urn:microsoft.com/office/officeart/2005/8/layout/vList4"/>
    <dgm:cxn modelId="{8B3FAE27-6407-4576-BB4B-23120144DE61}" type="presParOf" srcId="{D6679B7C-2C5E-4DF8-9076-FCF54196D4B9}" destId="{FAF382C4-A495-49B9-A836-13A7F17A62DA}" srcOrd="7" destOrd="0" presId="urn:microsoft.com/office/officeart/2005/8/layout/vList4"/>
    <dgm:cxn modelId="{E899894B-5E78-4F7E-83C3-68F6E370EA38}" type="presParOf" srcId="{D6679B7C-2C5E-4DF8-9076-FCF54196D4B9}" destId="{76E1B232-8095-47DB-B4CA-3CD88A586559}" srcOrd="8" destOrd="0" presId="urn:microsoft.com/office/officeart/2005/8/layout/vList4"/>
    <dgm:cxn modelId="{D4E79F38-75C0-4602-BE0B-C4FDF1562E6D}" type="presParOf" srcId="{76E1B232-8095-47DB-B4CA-3CD88A586559}" destId="{9315BFA4-D637-44A9-8AAA-82D36E35450D}" srcOrd="0" destOrd="0" presId="urn:microsoft.com/office/officeart/2005/8/layout/vList4"/>
    <dgm:cxn modelId="{087C1647-69F2-41C3-B899-F030C7A7EF5B}" type="presParOf" srcId="{76E1B232-8095-47DB-B4CA-3CD88A586559}" destId="{52F83CA2-AF17-4055-BDFA-AEEA030A0479}" srcOrd="1" destOrd="0" presId="urn:microsoft.com/office/officeart/2005/8/layout/vList4"/>
    <dgm:cxn modelId="{FD18F984-B962-4EAE-A783-7B99B7182EA7}" type="presParOf" srcId="{76E1B232-8095-47DB-B4CA-3CD88A586559}" destId="{DDD9FBE9-76AE-4204-B7AA-F13AB61A5B60}" srcOrd="2" destOrd="0" presId="urn:microsoft.com/office/officeart/2005/8/layout/vList4"/>
    <dgm:cxn modelId="{3297E3F0-A28D-4E27-ABB9-A4111E479671}" type="presParOf" srcId="{D6679B7C-2C5E-4DF8-9076-FCF54196D4B9}" destId="{A0341286-7515-4D67-9ABE-F48919A29A06}" srcOrd="9" destOrd="0" presId="urn:microsoft.com/office/officeart/2005/8/layout/vList4"/>
    <dgm:cxn modelId="{04ACDD12-7740-45B5-9686-DFC84E570A50}" type="presParOf" srcId="{D6679B7C-2C5E-4DF8-9076-FCF54196D4B9}" destId="{12A79927-462B-4463-9BF9-81BE1F084982}" srcOrd="10" destOrd="0" presId="urn:microsoft.com/office/officeart/2005/8/layout/vList4"/>
    <dgm:cxn modelId="{A9AFA598-2F13-4499-8CD1-17F6FDDE19F7}" type="presParOf" srcId="{12A79927-462B-4463-9BF9-81BE1F084982}" destId="{4497E251-F14E-432F-8BEF-3D1D67A909C8}" srcOrd="0" destOrd="0" presId="urn:microsoft.com/office/officeart/2005/8/layout/vList4"/>
    <dgm:cxn modelId="{A9A415C4-039E-44C0-ADDA-5B660BE42C76}" type="presParOf" srcId="{12A79927-462B-4463-9BF9-81BE1F084982}" destId="{EAAF8983-AAC7-4979-8E88-3C27858B1BBA}" srcOrd="1" destOrd="0" presId="urn:microsoft.com/office/officeart/2005/8/layout/vList4"/>
    <dgm:cxn modelId="{3DF962BB-B340-4AB5-8CCF-7F8F58100D5F}" type="presParOf" srcId="{12A79927-462B-4463-9BF9-81BE1F084982}" destId="{3B304B98-956E-42BB-8FBD-FE27BD833CD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8704AC-81BE-4DDF-A082-0830D15E9C51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55A0D99-A4EE-46EF-9A19-76409BA181F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>
              <a:latin typeface="Calibri Light" panose="020F0302020204030204"/>
            </a:rPr>
            <a:t>Collection and processing of REM</a:t>
          </a:r>
          <a:r>
            <a:rPr lang="en-GB"/>
            <a:t> data </a:t>
          </a:r>
          <a:r>
            <a:rPr lang="en-GB">
              <a:latin typeface="Calibri Light" panose="020F0302020204030204"/>
            </a:rPr>
            <a:t>is covered by a Privacy Notice, the SSI and a DPIA. </a:t>
          </a:r>
          <a:endParaRPr lang="en-US"/>
        </a:p>
      </dgm:t>
    </dgm:pt>
    <dgm:pt modelId="{46223BCB-F145-4781-A80C-BC5EFF94A7F1}" type="parTrans" cxnId="{2C582C9F-4448-47C1-9ADB-49E892414F60}">
      <dgm:prSet/>
      <dgm:spPr/>
      <dgm:t>
        <a:bodyPr/>
        <a:lstStyle/>
        <a:p>
          <a:endParaRPr lang="en-US"/>
        </a:p>
      </dgm:t>
    </dgm:pt>
    <dgm:pt modelId="{A6150B1B-D4EF-46AF-870F-0E1DBCF49636}" type="sibTrans" cxnId="{2C582C9F-4448-47C1-9ADB-49E892414F6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6D048B1-7E32-4229-9964-497D4482238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 dirty="0"/>
            <a:t>Data that can identify living people are personal data are protected by law, and only kept for as long as it is strictly  necessary.</a:t>
          </a:r>
          <a:r>
            <a:rPr lang="en-GB" dirty="0">
              <a:latin typeface="Calibri Light" panose="020F0302020204030204"/>
            </a:rPr>
            <a:t> </a:t>
          </a:r>
          <a:endParaRPr lang="en-US" dirty="0"/>
        </a:p>
      </dgm:t>
    </dgm:pt>
    <dgm:pt modelId="{45F7CF89-A4CF-42D1-BEAC-38C3850DE78B}" type="parTrans" cxnId="{5CE7A331-9037-400A-B4E6-F8CC050B5A79}">
      <dgm:prSet/>
      <dgm:spPr/>
      <dgm:t>
        <a:bodyPr/>
        <a:lstStyle/>
        <a:p>
          <a:endParaRPr lang="en-US"/>
        </a:p>
      </dgm:t>
    </dgm:pt>
    <dgm:pt modelId="{739E32D4-F19F-4E4D-8B8E-AB1DC89968C0}" type="sibTrans" cxnId="{5CE7A331-9037-400A-B4E6-F8CC050B5A7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CD46526-EC68-474B-A36D-1C37742251D7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 dirty="0">
              <a:latin typeface="Calibri Light" panose="020F0302020204030204"/>
            </a:rPr>
            <a:t>Data are anonymised and aggregated for research, publication and reports published by SG. No individual will be identified in these outputs.</a:t>
          </a:r>
          <a:endParaRPr lang="en-US" dirty="0"/>
        </a:p>
      </dgm:t>
    </dgm:pt>
    <dgm:pt modelId="{F8F7A348-2940-4DD3-8165-DFE806C2311B}" type="parTrans" cxnId="{7584BC59-1C32-4312-85AE-39A4FFCCA172}">
      <dgm:prSet/>
      <dgm:spPr/>
      <dgm:t>
        <a:bodyPr/>
        <a:lstStyle/>
        <a:p>
          <a:endParaRPr lang="en-US"/>
        </a:p>
      </dgm:t>
    </dgm:pt>
    <dgm:pt modelId="{FAABB589-FAFD-4DA8-BF1E-3508ABD0D9D9}" type="sibTrans" cxnId="{7584BC59-1C32-4312-85AE-39A4FFCCA17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9608AE9-00F6-482C-9CA9-A9AD2D98CFD4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 dirty="0">
              <a:latin typeface="Calibri Light" panose="020F0302020204030204"/>
            </a:rPr>
            <a:t> Pelagic vessels</a:t>
          </a:r>
          <a:r>
            <a:rPr lang="en-GB" dirty="0"/>
            <a:t> will be required to</a:t>
          </a:r>
          <a:r>
            <a:rPr lang="en-GB" dirty="0">
              <a:latin typeface="Calibri Light" panose="020F0302020204030204"/>
            </a:rPr>
            <a:t> automatically</a:t>
          </a:r>
          <a:r>
            <a:rPr lang="en-GB" dirty="0"/>
            <a:t> submit data to Marine Directorate </a:t>
          </a:r>
          <a:r>
            <a:rPr lang="en-GB" dirty="0">
              <a:latin typeface="Calibri Light" panose="020F0302020204030204"/>
            </a:rPr>
            <a:t>officers whilst at sea (sensors and VPS) and when</a:t>
          </a:r>
          <a:r>
            <a:rPr lang="en-GB" dirty="0"/>
            <a:t> reaching port</a:t>
          </a:r>
          <a:r>
            <a:rPr lang="en-GB" dirty="0">
              <a:latin typeface="Calibri Light" panose="020F0302020204030204"/>
            </a:rPr>
            <a:t> (video). </a:t>
          </a:r>
          <a:endParaRPr lang="en-US" dirty="0"/>
        </a:p>
      </dgm:t>
    </dgm:pt>
    <dgm:pt modelId="{167209EC-9716-4C68-8B90-4FFA481C1EE9}" type="parTrans" cxnId="{17401AE9-CBB0-4193-A3B3-5C009B24DD29}">
      <dgm:prSet/>
      <dgm:spPr/>
      <dgm:t>
        <a:bodyPr/>
        <a:lstStyle/>
        <a:p>
          <a:endParaRPr lang="en-US"/>
        </a:p>
      </dgm:t>
    </dgm:pt>
    <dgm:pt modelId="{C11DB731-6B43-4C06-A4BA-CBF46A9ADCC1}" type="sibTrans" cxnId="{17401AE9-CBB0-4193-A3B3-5C009B24DD2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6A35297-6700-4ACA-8479-1E9120C8F716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 dirty="0">
              <a:latin typeface="Calibri Light" panose="020F0302020204030204"/>
            </a:rPr>
            <a:t>Scallop vessels will submit data when in range of mobile / </a:t>
          </a:r>
          <a:r>
            <a:rPr lang="en-GB" dirty="0" err="1">
              <a:latin typeface="Calibri Light" panose="020F0302020204030204"/>
            </a:rPr>
            <a:t>wifi</a:t>
          </a:r>
          <a:r>
            <a:rPr lang="en-GB" dirty="0">
              <a:latin typeface="Calibri Light" panose="020F0302020204030204"/>
            </a:rPr>
            <a:t> signal (sensors and VPS).  Images can be held on device and submit on request. </a:t>
          </a:r>
          <a:endParaRPr lang="en-US" dirty="0"/>
        </a:p>
      </dgm:t>
    </dgm:pt>
    <dgm:pt modelId="{9E76C1D0-0F23-4687-B18B-AAE2975083D0}" type="parTrans" cxnId="{D40A61B5-FB7C-4277-93C6-A4E8C231123A}">
      <dgm:prSet/>
      <dgm:spPr/>
      <dgm:t>
        <a:bodyPr/>
        <a:lstStyle/>
        <a:p>
          <a:endParaRPr lang="en-US"/>
        </a:p>
      </dgm:t>
    </dgm:pt>
    <dgm:pt modelId="{9E3A22E2-2F68-4517-82FE-ABDF2B7EFB8C}" type="sibTrans" cxnId="{D40A61B5-FB7C-4277-93C6-A4E8C231123A}">
      <dgm:prSet/>
      <dgm:spPr/>
      <dgm:t>
        <a:bodyPr/>
        <a:lstStyle/>
        <a:p>
          <a:endParaRPr lang="en-US"/>
        </a:p>
      </dgm:t>
    </dgm:pt>
    <dgm:pt modelId="{0819C5E6-842A-48DC-BAE0-E415EC903D7C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Vessels must keep data for up to 1 year - this will likely be part of the third party cloud system. </a:t>
          </a:r>
          <a:endParaRPr lang="en-GB" dirty="0">
            <a:latin typeface="Calibri Light" panose="020F0302020204030204"/>
          </a:endParaRPr>
        </a:p>
      </dgm:t>
    </dgm:pt>
    <dgm:pt modelId="{BA08B819-7981-46F2-9DE5-F04688318BAB}" type="parTrans" cxnId="{B64A5040-A329-4E5F-B054-CC7A57B04728}">
      <dgm:prSet/>
      <dgm:spPr/>
      <dgm:t>
        <a:bodyPr/>
        <a:lstStyle/>
        <a:p>
          <a:endParaRPr lang="en-GB"/>
        </a:p>
      </dgm:t>
    </dgm:pt>
    <dgm:pt modelId="{951B3FCD-2949-4227-8985-AA0F5011F997}" type="sibTrans" cxnId="{B64A5040-A329-4E5F-B054-CC7A57B04728}">
      <dgm:prSet/>
      <dgm:spPr/>
      <dgm:t>
        <a:bodyPr/>
        <a:lstStyle/>
        <a:p>
          <a:endParaRPr lang="en-GB"/>
        </a:p>
      </dgm:t>
    </dgm:pt>
    <dgm:pt modelId="{535B2502-7D95-400A-AFBD-DE3BC2B96D6F}" type="pres">
      <dgm:prSet presAssocID="{E78704AC-81BE-4DDF-A082-0830D15E9C51}" presName="diagram" presStyleCnt="0">
        <dgm:presLayoutVars>
          <dgm:dir/>
          <dgm:resizeHandles val="exact"/>
        </dgm:presLayoutVars>
      </dgm:prSet>
      <dgm:spPr/>
    </dgm:pt>
    <dgm:pt modelId="{66EB4001-3B26-4649-A829-3D6B87AB0240}" type="pres">
      <dgm:prSet presAssocID="{455A0D99-A4EE-46EF-9A19-76409BA181FB}" presName="node" presStyleLbl="node1" presStyleIdx="0" presStyleCnt="6">
        <dgm:presLayoutVars>
          <dgm:bulletEnabled val="1"/>
        </dgm:presLayoutVars>
      </dgm:prSet>
      <dgm:spPr/>
    </dgm:pt>
    <dgm:pt modelId="{3980B01C-D5DD-42A6-ABD6-34006D90EB8D}" type="pres">
      <dgm:prSet presAssocID="{A6150B1B-D4EF-46AF-870F-0E1DBCF49636}" presName="sibTrans" presStyleCnt="0"/>
      <dgm:spPr/>
    </dgm:pt>
    <dgm:pt modelId="{7323B1D7-38A9-4BA4-8310-826009AB14B6}" type="pres">
      <dgm:prSet presAssocID="{46D048B1-7E32-4229-9964-497D4482238B}" presName="node" presStyleLbl="node1" presStyleIdx="1" presStyleCnt="6">
        <dgm:presLayoutVars>
          <dgm:bulletEnabled val="1"/>
        </dgm:presLayoutVars>
      </dgm:prSet>
      <dgm:spPr/>
    </dgm:pt>
    <dgm:pt modelId="{E699BF7C-7F8E-41CF-BEA0-6DC5B7E452D4}" type="pres">
      <dgm:prSet presAssocID="{739E32D4-F19F-4E4D-8B8E-AB1DC89968C0}" presName="sibTrans" presStyleCnt="0"/>
      <dgm:spPr/>
    </dgm:pt>
    <dgm:pt modelId="{D69F80EC-A2AC-45A2-9801-DA2D5C3A2792}" type="pres">
      <dgm:prSet presAssocID="{ECD46526-EC68-474B-A36D-1C37742251D7}" presName="node" presStyleLbl="node1" presStyleIdx="2" presStyleCnt="6">
        <dgm:presLayoutVars>
          <dgm:bulletEnabled val="1"/>
        </dgm:presLayoutVars>
      </dgm:prSet>
      <dgm:spPr/>
    </dgm:pt>
    <dgm:pt modelId="{5FEAB5A6-09D5-404E-800B-C5A578BF57A0}" type="pres">
      <dgm:prSet presAssocID="{FAABB589-FAFD-4DA8-BF1E-3508ABD0D9D9}" presName="sibTrans" presStyleCnt="0"/>
      <dgm:spPr/>
    </dgm:pt>
    <dgm:pt modelId="{3AB15ADA-E252-42F6-9EBC-0616754AC5A5}" type="pres">
      <dgm:prSet presAssocID="{C9608AE9-00F6-482C-9CA9-A9AD2D98CFD4}" presName="node" presStyleLbl="node1" presStyleIdx="3" presStyleCnt="6">
        <dgm:presLayoutVars>
          <dgm:bulletEnabled val="1"/>
        </dgm:presLayoutVars>
      </dgm:prSet>
      <dgm:spPr/>
    </dgm:pt>
    <dgm:pt modelId="{F63B3DEC-EC02-4C81-AA0B-78C4B163C184}" type="pres">
      <dgm:prSet presAssocID="{C11DB731-6B43-4C06-A4BA-CBF46A9ADCC1}" presName="sibTrans" presStyleCnt="0"/>
      <dgm:spPr/>
    </dgm:pt>
    <dgm:pt modelId="{F9A55B80-CA5E-4BB3-804C-672E3E48D3BB}" type="pres">
      <dgm:prSet presAssocID="{56A35297-6700-4ACA-8479-1E9120C8F716}" presName="node" presStyleLbl="node1" presStyleIdx="4" presStyleCnt="6">
        <dgm:presLayoutVars>
          <dgm:bulletEnabled val="1"/>
        </dgm:presLayoutVars>
      </dgm:prSet>
      <dgm:spPr/>
    </dgm:pt>
    <dgm:pt modelId="{8C8DB944-4EAF-44D3-A0D1-6DBA4E6F1D57}" type="pres">
      <dgm:prSet presAssocID="{9E3A22E2-2F68-4517-82FE-ABDF2B7EFB8C}" presName="sibTrans" presStyleCnt="0"/>
      <dgm:spPr/>
    </dgm:pt>
    <dgm:pt modelId="{5D91F96F-40D3-4801-9377-D0CB78C7F41E}" type="pres">
      <dgm:prSet presAssocID="{0819C5E6-842A-48DC-BAE0-E415EC903D7C}" presName="node" presStyleLbl="node1" presStyleIdx="5" presStyleCnt="6">
        <dgm:presLayoutVars>
          <dgm:bulletEnabled val="1"/>
        </dgm:presLayoutVars>
      </dgm:prSet>
      <dgm:spPr/>
    </dgm:pt>
  </dgm:ptLst>
  <dgm:cxnLst>
    <dgm:cxn modelId="{5CE7A331-9037-400A-B4E6-F8CC050B5A79}" srcId="{E78704AC-81BE-4DDF-A082-0830D15E9C51}" destId="{46D048B1-7E32-4229-9964-497D4482238B}" srcOrd="1" destOrd="0" parTransId="{45F7CF89-A4CF-42D1-BEAC-38C3850DE78B}" sibTransId="{739E32D4-F19F-4E4D-8B8E-AB1DC89968C0}"/>
    <dgm:cxn modelId="{B64A5040-A329-4E5F-B054-CC7A57B04728}" srcId="{E78704AC-81BE-4DDF-A082-0830D15E9C51}" destId="{0819C5E6-842A-48DC-BAE0-E415EC903D7C}" srcOrd="5" destOrd="0" parTransId="{BA08B819-7981-46F2-9DE5-F04688318BAB}" sibTransId="{951B3FCD-2949-4227-8985-AA0F5011F997}"/>
    <dgm:cxn modelId="{70B01846-137F-45F8-8C58-72C692326E3D}" type="presOf" srcId="{46D048B1-7E32-4229-9964-497D4482238B}" destId="{7323B1D7-38A9-4BA4-8310-826009AB14B6}" srcOrd="0" destOrd="0" presId="urn:microsoft.com/office/officeart/2005/8/layout/default"/>
    <dgm:cxn modelId="{BDAC0B71-37A0-41EC-8D3C-0BFFE74D8738}" type="presOf" srcId="{0819C5E6-842A-48DC-BAE0-E415EC903D7C}" destId="{5D91F96F-40D3-4801-9377-D0CB78C7F41E}" srcOrd="0" destOrd="0" presId="urn:microsoft.com/office/officeart/2005/8/layout/default"/>
    <dgm:cxn modelId="{7584BC59-1C32-4312-85AE-39A4FFCCA172}" srcId="{E78704AC-81BE-4DDF-A082-0830D15E9C51}" destId="{ECD46526-EC68-474B-A36D-1C37742251D7}" srcOrd="2" destOrd="0" parTransId="{F8F7A348-2940-4DD3-8165-DFE806C2311B}" sibTransId="{FAABB589-FAFD-4DA8-BF1E-3508ABD0D9D9}"/>
    <dgm:cxn modelId="{45256B88-8BB1-41C4-9470-DFB640F0BED9}" type="presOf" srcId="{56A35297-6700-4ACA-8479-1E9120C8F716}" destId="{F9A55B80-CA5E-4BB3-804C-672E3E48D3BB}" srcOrd="0" destOrd="0" presId="urn:microsoft.com/office/officeart/2005/8/layout/default"/>
    <dgm:cxn modelId="{9F91D294-DC9B-4043-96B0-BFF0DFA3A905}" type="presOf" srcId="{ECD46526-EC68-474B-A36D-1C37742251D7}" destId="{D69F80EC-A2AC-45A2-9801-DA2D5C3A2792}" srcOrd="0" destOrd="0" presId="urn:microsoft.com/office/officeart/2005/8/layout/default"/>
    <dgm:cxn modelId="{48DF189F-CAEA-4BF5-A925-5D7C15E21F57}" type="presOf" srcId="{455A0D99-A4EE-46EF-9A19-76409BA181FB}" destId="{66EB4001-3B26-4649-A829-3D6B87AB0240}" srcOrd="0" destOrd="0" presId="urn:microsoft.com/office/officeart/2005/8/layout/default"/>
    <dgm:cxn modelId="{2C582C9F-4448-47C1-9ADB-49E892414F60}" srcId="{E78704AC-81BE-4DDF-A082-0830D15E9C51}" destId="{455A0D99-A4EE-46EF-9A19-76409BA181FB}" srcOrd="0" destOrd="0" parTransId="{46223BCB-F145-4781-A80C-BC5EFF94A7F1}" sibTransId="{A6150B1B-D4EF-46AF-870F-0E1DBCF49636}"/>
    <dgm:cxn modelId="{D40A61B5-FB7C-4277-93C6-A4E8C231123A}" srcId="{E78704AC-81BE-4DDF-A082-0830D15E9C51}" destId="{56A35297-6700-4ACA-8479-1E9120C8F716}" srcOrd="4" destOrd="0" parTransId="{9E76C1D0-0F23-4687-B18B-AAE2975083D0}" sibTransId="{9E3A22E2-2F68-4517-82FE-ABDF2B7EFB8C}"/>
    <dgm:cxn modelId="{36E6ABE2-A7FF-4ED1-B1B7-CD927B279A43}" type="presOf" srcId="{C9608AE9-00F6-482C-9CA9-A9AD2D98CFD4}" destId="{3AB15ADA-E252-42F6-9EBC-0616754AC5A5}" srcOrd="0" destOrd="0" presId="urn:microsoft.com/office/officeart/2005/8/layout/default"/>
    <dgm:cxn modelId="{17401AE9-CBB0-4193-A3B3-5C009B24DD29}" srcId="{E78704AC-81BE-4DDF-A082-0830D15E9C51}" destId="{C9608AE9-00F6-482C-9CA9-A9AD2D98CFD4}" srcOrd="3" destOrd="0" parTransId="{167209EC-9716-4C68-8B90-4FFA481C1EE9}" sibTransId="{C11DB731-6B43-4C06-A4BA-CBF46A9ADCC1}"/>
    <dgm:cxn modelId="{8BB67FF0-2A8F-4AFD-B33E-76E9D13E32FE}" type="presOf" srcId="{E78704AC-81BE-4DDF-A082-0830D15E9C51}" destId="{535B2502-7D95-400A-AFBD-DE3BC2B96D6F}" srcOrd="0" destOrd="0" presId="urn:microsoft.com/office/officeart/2005/8/layout/default"/>
    <dgm:cxn modelId="{9CFF023B-0355-460A-9FCD-CE97244A1C23}" type="presParOf" srcId="{535B2502-7D95-400A-AFBD-DE3BC2B96D6F}" destId="{66EB4001-3B26-4649-A829-3D6B87AB0240}" srcOrd="0" destOrd="0" presId="urn:microsoft.com/office/officeart/2005/8/layout/default"/>
    <dgm:cxn modelId="{A2E6C062-E1AC-4D94-B896-DC3363C620DC}" type="presParOf" srcId="{535B2502-7D95-400A-AFBD-DE3BC2B96D6F}" destId="{3980B01C-D5DD-42A6-ABD6-34006D90EB8D}" srcOrd="1" destOrd="0" presId="urn:microsoft.com/office/officeart/2005/8/layout/default"/>
    <dgm:cxn modelId="{EB4217A3-B776-413A-B3F8-286B8D11DC21}" type="presParOf" srcId="{535B2502-7D95-400A-AFBD-DE3BC2B96D6F}" destId="{7323B1D7-38A9-4BA4-8310-826009AB14B6}" srcOrd="2" destOrd="0" presId="urn:microsoft.com/office/officeart/2005/8/layout/default"/>
    <dgm:cxn modelId="{DB3F1DDA-83D6-4D40-8939-7A951C8D177A}" type="presParOf" srcId="{535B2502-7D95-400A-AFBD-DE3BC2B96D6F}" destId="{E699BF7C-7F8E-41CF-BEA0-6DC5B7E452D4}" srcOrd="3" destOrd="0" presId="urn:microsoft.com/office/officeart/2005/8/layout/default"/>
    <dgm:cxn modelId="{368AEC6B-B118-423F-9277-632990E50259}" type="presParOf" srcId="{535B2502-7D95-400A-AFBD-DE3BC2B96D6F}" destId="{D69F80EC-A2AC-45A2-9801-DA2D5C3A2792}" srcOrd="4" destOrd="0" presId="urn:microsoft.com/office/officeart/2005/8/layout/default"/>
    <dgm:cxn modelId="{F4A55B61-C584-4964-9E64-C3EF21C5F502}" type="presParOf" srcId="{535B2502-7D95-400A-AFBD-DE3BC2B96D6F}" destId="{5FEAB5A6-09D5-404E-800B-C5A578BF57A0}" srcOrd="5" destOrd="0" presId="urn:microsoft.com/office/officeart/2005/8/layout/default"/>
    <dgm:cxn modelId="{F7C1ABB6-8988-4240-8B37-EDC08B6FF1A8}" type="presParOf" srcId="{535B2502-7D95-400A-AFBD-DE3BC2B96D6F}" destId="{3AB15ADA-E252-42F6-9EBC-0616754AC5A5}" srcOrd="6" destOrd="0" presId="urn:microsoft.com/office/officeart/2005/8/layout/default"/>
    <dgm:cxn modelId="{288838CD-0686-45E8-8DD0-5994CF32F88C}" type="presParOf" srcId="{535B2502-7D95-400A-AFBD-DE3BC2B96D6F}" destId="{F63B3DEC-EC02-4C81-AA0B-78C4B163C184}" srcOrd="7" destOrd="0" presId="urn:microsoft.com/office/officeart/2005/8/layout/default"/>
    <dgm:cxn modelId="{104A3D14-97CB-419F-9E2B-95E952A0B581}" type="presParOf" srcId="{535B2502-7D95-400A-AFBD-DE3BC2B96D6F}" destId="{F9A55B80-CA5E-4BB3-804C-672E3E48D3BB}" srcOrd="8" destOrd="0" presId="urn:microsoft.com/office/officeart/2005/8/layout/default"/>
    <dgm:cxn modelId="{1CBBC899-3281-47FE-9F08-DF8E7B0ADEB5}" type="presParOf" srcId="{535B2502-7D95-400A-AFBD-DE3BC2B96D6F}" destId="{8C8DB944-4EAF-44D3-A0D1-6DBA4E6F1D57}" srcOrd="9" destOrd="0" presId="urn:microsoft.com/office/officeart/2005/8/layout/default"/>
    <dgm:cxn modelId="{18622053-D9AC-47EE-8A91-22BC702DF77E}" type="presParOf" srcId="{535B2502-7D95-400A-AFBD-DE3BC2B96D6F}" destId="{5D91F96F-40D3-4801-9377-D0CB78C7F41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2BFC9-D924-40BA-A721-8E0F618EBDFE}">
      <dsp:nvSpPr>
        <dsp:cNvPr id="0" name=""/>
        <dsp:cNvSpPr/>
      </dsp:nvSpPr>
      <dsp:spPr>
        <a:xfrm>
          <a:off x="0" y="0"/>
          <a:ext cx="7505368" cy="7986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 requirement to install REM, submit information to Scottish Government and to undertake a system test trip </a:t>
          </a:r>
          <a:endParaRPr lang="en-US" sz="2000" kern="1200" dirty="0"/>
        </a:p>
      </dsp:txBody>
      <dsp:txXfrm>
        <a:off x="1580934" y="0"/>
        <a:ext cx="5924433" cy="798604"/>
      </dsp:txXfrm>
    </dsp:sp>
    <dsp:sp modelId="{AC76F45D-4C4B-4905-B2CB-2B0A6EACD65E}">
      <dsp:nvSpPr>
        <dsp:cNvPr id="0" name=""/>
        <dsp:cNvSpPr/>
      </dsp:nvSpPr>
      <dsp:spPr>
        <a:xfrm>
          <a:off x="79860" y="79860"/>
          <a:ext cx="1501073" cy="63888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0022" t="-5569" r="20022" b="-5569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92641-225C-4BB6-82C4-1E7C27069BDD}">
      <dsp:nvSpPr>
        <dsp:cNvPr id="0" name=""/>
        <dsp:cNvSpPr/>
      </dsp:nvSpPr>
      <dsp:spPr>
        <a:xfrm>
          <a:off x="0" y="878465"/>
          <a:ext cx="7505368" cy="7986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Power to make technical specifications that all vessels must meet </a:t>
          </a:r>
          <a:endParaRPr lang="en-US" sz="2000" kern="1200" dirty="0"/>
        </a:p>
      </dsp:txBody>
      <dsp:txXfrm>
        <a:off x="1580934" y="878465"/>
        <a:ext cx="5924433" cy="798604"/>
      </dsp:txXfrm>
    </dsp:sp>
    <dsp:sp modelId="{2A9F642E-317F-4BE6-B184-C99EB1BECF0E}">
      <dsp:nvSpPr>
        <dsp:cNvPr id="0" name=""/>
        <dsp:cNvSpPr/>
      </dsp:nvSpPr>
      <dsp:spPr>
        <a:xfrm>
          <a:off x="79860" y="958325"/>
          <a:ext cx="1501073" cy="63888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0022" t="-5569" r="20022" b="-5569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56856-C507-457A-AE10-9F1B59BB7E6A}">
      <dsp:nvSpPr>
        <dsp:cNvPr id="0" name=""/>
        <dsp:cNvSpPr/>
      </dsp:nvSpPr>
      <dsp:spPr>
        <a:xfrm>
          <a:off x="0" y="1756930"/>
          <a:ext cx="7505368" cy="7986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Requirements to capture information onboard, then transmit to third party supplier in a cloud, and provide Scottish Government with access to the data</a:t>
          </a:r>
          <a:endParaRPr lang="en-US" sz="1800" kern="1200" dirty="0"/>
        </a:p>
      </dsp:txBody>
      <dsp:txXfrm>
        <a:off x="1580934" y="1756930"/>
        <a:ext cx="5924433" cy="798604"/>
      </dsp:txXfrm>
    </dsp:sp>
    <dsp:sp modelId="{B5DFBC28-ECAD-416B-AA05-7B720213B05A}">
      <dsp:nvSpPr>
        <dsp:cNvPr id="0" name=""/>
        <dsp:cNvSpPr/>
      </dsp:nvSpPr>
      <dsp:spPr>
        <a:xfrm>
          <a:off x="79860" y="1836791"/>
          <a:ext cx="1501073" cy="63888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0022" t="-5569" r="20022" b="-5569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B8293-7F0F-4EED-9B2C-4C4C38C7EAF6}">
      <dsp:nvSpPr>
        <dsp:cNvPr id="0" name=""/>
        <dsp:cNvSpPr/>
      </dsp:nvSpPr>
      <dsp:spPr>
        <a:xfrm>
          <a:off x="0" y="2635396"/>
          <a:ext cx="7505368" cy="7986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Various offences and penalties </a:t>
          </a:r>
          <a:r>
            <a:rPr lang="en-GB" sz="2000" kern="1200">
              <a:latin typeface="Calibri Light" panose="020F0302020204030204"/>
            </a:rPr>
            <a:t>(linked to existing penalties)</a:t>
          </a:r>
          <a:endParaRPr lang="en-US" sz="2000" kern="1200"/>
        </a:p>
      </dsp:txBody>
      <dsp:txXfrm>
        <a:off x="1580934" y="2635396"/>
        <a:ext cx="5924433" cy="798604"/>
      </dsp:txXfrm>
    </dsp:sp>
    <dsp:sp modelId="{D95678D7-316B-4B5B-BE42-16BD282E1C61}">
      <dsp:nvSpPr>
        <dsp:cNvPr id="0" name=""/>
        <dsp:cNvSpPr/>
      </dsp:nvSpPr>
      <dsp:spPr>
        <a:xfrm>
          <a:off x="79860" y="2715256"/>
          <a:ext cx="1501073" cy="63888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0022" t="-5569" r="20022" b="-5569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5BFA4-D637-44A9-8AAA-82D36E35450D}">
      <dsp:nvSpPr>
        <dsp:cNvPr id="0" name=""/>
        <dsp:cNvSpPr/>
      </dsp:nvSpPr>
      <dsp:spPr>
        <a:xfrm>
          <a:off x="0" y="3513861"/>
          <a:ext cx="7505368" cy="7986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Specific actions to undertake in case of system malfunction and in the event of subsequent malfunctions </a:t>
          </a:r>
          <a:endParaRPr lang="en-US" sz="2000" kern="1200"/>
        </a:p>
      </dsp:txBody>
      <dsp:txXfrm>
        <a:off x="1580934" y="3513861"/>
        <a:ext cx="5924433" cy="798604"/>
      </dsp:txXfrm>
    </dsp:sp>
    <dsp:sp modelId="{52F83CA2-AF17-4055-BDFA-AEEA030A0479}">
      <dsp:nvSpPr>
        <dsp:cNvPr id="0" name=""/>
        <dsp:cNvSpPr/>
      </dsp:nvSpPr>
      <dsp:spPr>
        <a:xfrm>
          <a:off x="79860" y="3593722"/>
          <a:ext cx="1501073" cy="63888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20022" t="-5569" r="20022" b="-5569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7E251-F14E-432F-8BEF-3D1D67A909C8}">
      <dsp:nvSpPr>
        <dsp:cNvPr id="0" name=""/>
        <dsp:cNvSpPr/>
      </dsp:nvSpPr>
      <dsp:spPr>
        <a:xfrm>
          <a:off x="0" y="4392327"/>
          <a:ext cx="7505368" cy="7986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obligation to meet own costs </a:t>
          </a:r>
          <a:endParaRPr lang="en-US" sz="2000" kern="1200"/>
        </a:p>
      </dsp:txBody>
      <dsp:txXfrm>
        <a:off x="1580934" y="4392327"/>
        <a:ext cx="5924433" cy="798604"/>
      </dsp:txXfrm>
    </dsp:sp>
    <dsp:sp modelId="{EAAF8983-AAC7-4979-8E88-3C27858B1BBA}">
      <dsp:nvSpPr>
        <dsp:cNvPr id="0" name=""/>
        <dsp:cNvSpPr/>
      </dsp:nvSpPr>
      <dsp:spPr>
        <a:xfrm>
          <a:off x="79860" y="4472187"/>
          <a:ext cx="1501073" cy="63888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20022" t="-5569" r="20022" b="-5569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B4001-3B26-4649-A829-3D6B87AB0240}">
      <dsp:nvSpPr>
        <dsp:cNvPr id="0" name=""/>
        <dsp:cNvSpPr/>
      </dsp:nvSpPr>
      <dsp:spPr>
        <a:xfrm>
          <a:off x="0" y="351396"/>
          <a:ext cx="3344680" cy="20068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Calibri Light" panose="020F0302020204030204"/>
            </a:rPr>
            <a:t>Collection and processing of REM</a:t>
          </a:r>
          <a:r>
            <a:rPr lang="en-GB" sz="1900" kern="1200"/>
            <a:t> data </a:t>
          </a:r>
          <a:r>
            <a:rPr lang="en-GB" sz="1900" kern="1200">
              <a:latin typeface="Calibri Light" panose="020F0302020204030204"/>
            </a:rPr>
            <a:t>is covered by a Privacy Notice, the SSI and a DPIA. </a:t>
          </a:r>
          <a:endParaRPr lang="en-US" sz="1900" kern="1200"/>
        </a:p>
      </dsp:txBody>
      <dsp:txXfrm>
        <a:off x="0" y="351396"/>
        <a:ext cx="3344680" cy="2006808"/>
      </dsp:txXfrm>
    </dsp:sp>
    <dsp:sp modelId="{7323B1D7-38A9-4BA4-8310-826009AB14B6}">
      <dsp:nvSpPr>
        <dsp:cNvPr id="0" name=""/>
        <dsp:cNvSpPr/>
      </dsp:nvSpPr>
      <dsp:spPr>
        <a:xfrm>
          <a:off x="3679148" y="351396"/>
          <a:ext cx="3344680" cy="20068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Data that can identify living people are personal data are protected by law, and only kept for as long as it is strictly  necessary.</a:t>
          </a:r>
          <a:r>
            <a:rPr lang="en-GB" sz="1900" kern="1200" dirty="0">
              <a:latin typeface="Calibri Light" panose="020F0302020204030204"/>
            </a:rPr>
            <a:t> </a:t>
          </a:r>
          <a:endParaRPr lang="en-US" sz="1900" kern="1200" dirty="0"/>
        </a:p>
      </dsp:txBody>
      <dsp:txXfrm>
        <a:off x="3679148" y="351396"/>
        <a:ext cx="3344680" cy="2006808"/>
      </dsp:txXfrm>
    </dsp:sp>
    <dsp:sp modelId="{D69F80EC-A2AC-45A2-9801-DA2D5C3A2792}">
      <dsp:nvSpPr>
        <dsp:cNvPr id="0" name=""/>
        <dsp:cNvSpPr/>
      </dsp:nvSpPr>
      <dsp:spPr>
        <a:xfrm>
          <a:off x="7358296" y="351396"/>
          <a:ext cx="3344680" cy="20068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Calibri Light" panose="020F0302020204030204"/>
            </a:rPr>
            <a:t>Data are anonymised and aggregated for research, publication and reports published by SG. No individual will be identified in these outputs.</a:t>
          </a:r>
          <a:endParaRPr lang="en-US" sz="1900" kern="1200" dirty="0"/>
        </a:p>
      </dsp:txBody>
      <dsp:txXfrm>
        <a:off x="7358296" y="351396"/>
        <a:ext cx="3344680" cy="2006808"/>
      </dsp:txXfrm>
    </dsp:sp>
    <dsp:sp modelId="{3AB15ADA-E252-42F6-9EBC-0616754AC5A5}">
      <dsp:nvSpPr>
        <dsp:cNvPr id="0" name=""/>
        <dsp:cNvSpPr/>
      </dsp:nvSpPr>
      <dsp:spPr>
        <a:xfrm>
          <a:off x="0" y="2692673"/>
          <a:ext cx="3344680" cy="20068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Calibri Light" panose="020F0302020204030204"/>
            </a:rPr>
            <a:t> Pelagic vessels</a:t>
          </a:r>
          <a:r>
            <a:rPr lang="en-GB" sz="1900" kern="1200" dirty="0"/>
            <a:t> will be required to</a:t>
          </a:r>
          <a:r>
            <a:rPr lang="en-GB" sz="1900" kern="1200" dirty="0">
              <a:latin typeface="Calibri Light" panose="020F0302020204030204"/>
            </a:rPr>
            <a:t> automatically</a:t>
          </a:r>
          <a:r>
            <a:rPr lang="en-GB" sz="1900" kern="1200" dirty="0"/>
            <a:t> submit data to Marine Directorate </a:t>
          </a:r>
          <a:r>
            <a:rPr lang="en-GB" sz="1900" kern="1200" dirty="0">
              <a:latin typeface="Calibri Light" panose="020F0302020204030204"/>
            </a:rPr>
            <a:t>officers whilst at sea (sensors and VPS) and when</a:t>
          </a:r>
          <a:r>
            <a:rPr lang="en-GB" sz="1900" kern="1200" dirty="0"/>
            <a:t> reaching port</a:t>
          </a:r>
          <a:r>
            <a:rPr lang="en-GB" sz="1900" kern="1200" dirty="0">
              <a:latin typeface="Calibri Light" panose="020F0302020204030204"/>
            </a:rPr>
            <a:t> (video). </a:t>
          </a:r>
          <a:endParaRPr lang="en-US" sz="1900" kern="1200" dirty="0"/>
        </a:p>
      </dsp:txBody>
      <dsp:txXfrm>
        <a:off x="0" y="2692673"/>
        <a:ext cx="3344680" cy="2006808"/>
      </dsp:txXfrm>
    </dsp:sp>
    <dsp:sp modelId="{F9A55B80-CA5E-4BB3-804C-672E3E48D3BB}">
      <dsp:nvSpPr>
        <dsp:cNvPr id="0" name=""/>
        <dsp:cNvSpPr/>
      </dsp:nvSpPr>
      <dsp:spPr>
        <a:xfrm>
          <a:off x="3679148" y="2692673"/>
          <a:ext cx="3344680" cy="20068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Calibri Light" panose="020F0302020204030204"/>
            </a:rPr>
            <a:t>Scallop vessels will submit data when in range of mobile / </a:t>
          </a:r>
          <a:r>
            <a:rPr lang="en-GB" sz="1900" kern="1200" dirty="0" err="1">
              <a:latin typeface="Calibri Light" panose="020F0302020204030204"/>
            </a:rPr>
            <a:t>wifi</a:t>
          </a:r>
          <a:r>
            <a:rPr lang="en-GB" sz="1900" kern="1200" dirty="0">
              <a:latin typeface="Calibri Light" panose="020F0302020204030204"/>
            </a:rPr>
            <a:t> signal (sensors and VPS).  Images can be held on device and submit on request. </a:t>
          </a:r>
          <a:endParaRPr lang="en-US" sz="1900" kern="1200" dirty="0"/>
        </a:p>
      </dsp:txBody>
      <dsp:txXfrm>
        <a:off x="3679148" y="2692673"/>
        <a:ext cx="3344680" cy="2006808"/>
      </dsp:txXfrm>
    </dsp:sp>
    <dsp:sp modelId="{5D91F96F-40D3-4801-9377-D0CB78C7F41E}">
      <dsp:nvSpPr>
        <dsp:cNvPr id="0" name=""/>
        <dsp:cNvSpPr/>
      </dsp:nvSpPr>
      <dsp:spPr>
        <a:xfrm>
          <a:off x="7358296" y="2692673"/>
          <a:ext cx="3344680" cy="20068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 Light" panose="020F0302020204030204"/>
            </a:rPr>
            <a:t>Vessels must keep data for up to 1 year - this will likely be part of the third party cloud system. </a:t>
          </a:r>
          <a:endParaRPr lang="en-GB" sz="1900" kern="1200" dirty="0">
            <a:latin typeface="Calibri Light" panose="020F0302020204030204"/>
          </a:endParaRPr>
        </a:p>
      </dsp:txBody>
      <dsp:txXfrm>
        <a:off x="7358296" y="2692673"/>
        <a:ext cx="3344680" cy="2006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A5069-3926-47B0-B122-7987EE48CB31}" type="datetimeFigureOut">
              <a:rPr lang="en-GB" smtClean="0"/>
              <a:t>05/07/2024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5ED45-AD3C-49B8-A6B9-99401D1E8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66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5ED45-AD3C-49B8-A6B9-99401D1E80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89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5ED45-AD3C-49B8-A6B9-99401D1E80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13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5ED45-AD3C-49B8-A6B9-99401D1E80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4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5ED45-AD3C-49B8-A6B9-99401D1E80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0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5ED45-AD3C-49B8-A6B9-99401D1E80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20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961A9-1AAD-0DED-793A-3A1DFD418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B6C97-44CF-680D-ACD5-F6EA16154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1307A-1087-B331-1409-2FF67359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9924-7D6D-4734-BCCC-F07C2498ACB7}" type="datetime1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83FAE-D1BB-5A9E-3269-C0D7D3D2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C8BC3-41F2-2A68-FA13-795B0DDB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4C09-E8CC-4616-A6D7-8E3A00CEB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5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A92E2-DCC1-6C40-E209-51BCB161D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2F5D4-8EC5-CA4B-570E-7A2391064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D7DF6-27B9-6CBD-38B2-2C7374847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4AD-6E82-440F-896D-90376EED773D}" type="datetime1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1FB7A-9CEF-4171-B165-6E490E68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A888E-2D52-CCE3-E74D-5EAAE352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4C09-E8CC-4616-A6D7-8E3A00CEB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4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35EE2-1468-A935-A4BA-9A074E651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52C4E-80C6-623E-F35D-FBCC67119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4ADD9-7AF9-5D31-1295-6A0C869E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27E4-D532-4E24-B902-1747240ED2AF}" type="datetime1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FC43D-6FFB-AEE5-60CA-C54FEAB5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FA5A9-2AD3-5FA0-5986-0CC0F32F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4C09-E8CC-4616-A6D7-8E3A00CEB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35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C4ECD-7655-AEC2-DA1F-311CB198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C56C2-55FA-E325-E80C-98853C4EF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D03A3-D5C8-7E44-6EE2-0A1FA79B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EDCE-BFBF-47D4-952D-4F130B7DFCFD}" type="datetime1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9B058-D238-B7D5-A5FF-C08EA6EF7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24145-BE37-FFE8-8DA3-101EA385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4C09-E8CC-4616-A6D7-8E3A00CEB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6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04F7-2EC3-7640-559E-2C2869CD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134DF-35FE-6209-FE7B-C7EE2A5C7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6F1D4-94F5-0DC8-E24B-EE9B7ED59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72E0-4F97-4FBD-ACA5-FD57CC492047}" type="datetime1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A2A78-2FB5-042D-91C9-197F123F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E0EDA-16CB-6D13-A006-D7385FC8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4C09-E8CC-4616-A6D7-8E3A00CEB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5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8926-6751-B003-CBEA-B776AA83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30B0F-53D8-1905-6BC7-A534BCF8B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1D2B0-7BFA-7D0F-9F2A-2A3B2D851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A5D15-96E6-52FC-D0EC-985CC4EFF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0E61-EB5B-44D4-BD6B-9F9E196FEEB4}" type="datetime1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DAC34-CF5B-7B7D-C92B-3C25EFAA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F1BDD-ED11-CB3B-0131-35B00D2C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4C09-E8CC-4616-A6D7-8E3A00CEB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5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A309-592A-66DC-5BA4-0CD254294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0E6A6-7C28-4489-CD97-AC164CDAE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10767-9404-A698-AA67-8736C24AA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95E9E-C83C-97D3-C23F-8BFC51FBD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F88B81-BB75-9C30-B4ED-DEF4AE5AC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0CD270-D0ED-C105-8BE0-539FF3EC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7AA8-2686-492E-BF1F-D4EE16DE4139}" type="datetime1">
              <a:rPr lang="en-GB" smtClean="0"/>
              <a:t>05/07/2024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394871-8239-C49C-B555-1715BFC4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BDB931-0F24-B5B1-C26E-B51A1D6F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4C09-E8CC-4616-A6D7-8E3A00CEB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9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133F-6EF2-80EB-1BAD-C5E69228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C040DB-5931-EE37-C897-ECF9041C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1F2A-38D8-4345-8873-082B9D6249D7}" type="datetime1">
              <a:rPr lang="en-GB" smtClean="0"/>
              <a:t>05/07/2024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4844B-114B-C7D8-34CE-F2617173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AED86D-EBBA-A730-11C9-77DCF1E7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4C09-E8CC-4616-A6D7-8E3A00CEB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3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317689-0945-298A-F232-A3058127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7F93-3586-40D1-A7E2-7C10D074F56B}" type="datetime1">
              <a:rPr lang="en-GB" smtClean="0"/>
              <a:t>05/07/2024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D23F7-D052-E844-24FD-0D190868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52086-2A6C-8BFB-9353-0AA972EE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4C09-E8CC-4616-A6D7-8E3A00CEB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1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EF3AA-9DA9-5ED5-A061-B6EB9FAF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06C3D-74FC-501D-A388-F2EB773DA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63BD6-7134-E9AE-A345-A0A43A111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63A75-695D-A4E4-E9C7-D50410F5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903-479D-4E5C-A467-B24D5C1F2701}" type="datetime1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97E54-1D7D-9D2A-9CEF-5DA04AE2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80ADC-0721-8A67-0262-1FF3BEF4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4C09-E8CC-4616-A6D7-8E3A00CEB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19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54FD-1F7C-19CB-1E75-191BF636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3287A-E83B-65EE-28D8-095B707B6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DF514-CDC6-7BD3-8C51-58F851E91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D4EDD-672F-1A81-F3DF-47B20F62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7BEE-6027-4265-B8C2-40F04244FAF2}" type="datetime1">
              <a:rPr lang="en-GB" smtClean="0"/>
              <a:t>05/07/2024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8A631-C166-E73E-44D7-2492E001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180BE-A13C-2D34-7B45-7B4EB34D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4C09-E8CC-4616-A6D7-8E3A00CEB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90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ACCB51-39B4-132F-C033-AAA5FA6C0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6D0-FF64-9EAA-1547-361BD7B97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2A7BC-C5C4-1202-B55C-8158550E8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8C670-ABA4-4DD4-8F3A-92AB1EDBE5A2}" type="datetime1">
              <a:rPr lang="en-GB" smtClean="0"/>
              <a:t>05/07/2024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D3BC8-4FC4-DF3F-F9C2-1E2F1ED90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BBA60-5371-5773-6566-5EF084739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84C09-E8CC-4616-A6D7-8E3A00CEB8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60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slation.gov.uk/ssi/2024/165/body/made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mailto:FDF@gov.scot" TargetMode="External"/><Relationship Id="rId4" Type="http://schemas.openxmlformats.org/officeDocument/2006/relationships/hyperlink" Target="https://www.gov.scot/policies/sea-fisheries/remote-electronic-monitoring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20270-7D34-ECD7-1963-CD7B9F07D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r>
              <a:rPr lang="en-GB" sz="4800">
                <a:solidFill>
                  <a:srgbClr val="FFFFFF"/>
                </a:solidFill>
              </a:rPr>
              <a:t>REMOTE ELECTRONIC MONITORING (REM)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C49A6C1-C373-1CAB-298E-16BBEFF1C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157" y="5928678"/>
            <a:ext cx="1542553" cy="58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7DCBD8-828A-5D1D-3B29-15B9E4E0E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Remote Electronic Monitoring (REM)</a:t>
            </a:r>
            <a:br>
              <a:rPr lang="en-GB" sz="3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26D33-6ADF-15C6-E6BF-37A29ED40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86" y="1600200"/>
            <a:ext cx="5981278" cy="44999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The Scottish Parliament has mandated the use of REM technologies on large pelagic vessels and scallop dredge vessels.</a:t>
            </a: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Systems have three main components - cameras, sensors and </a:t>
            </a:r>
            <a:r>
              <a:rPr lang="en-GB" sz="2000" dirty="0">
                <a:latin typeface="Arial"/>
                <a:ea typeface="Times New Roman" panose="02020603050405020304" pitchFamily="18" charset="0"/>
                <a:cs typeface="Times New Roman"/>
              </a:rPr>
              <a:t>Vessel</a:t>
            </a:r>
            <a:r>
              <a:rPr lang="en-GB" sz="2000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2000" dirty="0">
                <a:latin typeface="Arial"/>
                <a:ea typeface="Times New Roman" panose="02020603050405020304" pitchFamily="18" charset="0"/>
                <a:cs typeface="Times New Roman"/>
              </a:rPr>
              <a:t>Positioning</a:t>
            </a:r>
            <a:r>
              <a:rPr lang="en-GB" sz="2000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Systems (V</a:t>
            </a:r>
            <a:r>
              <a:rPr lang="en-GB" sz="2000" dirty="0">
                <a:latin typeface="Arial"/>
                <a:ea typeface="Times New Roman" panose="02020603050405020304" pitchFamily="18" charset="0"/>
                <a:cs typeface="Times New Roman"/>
              </a:rPr>
              <a:t>PS</a:t>
            </a:r>
            <a:r>
              <a:rPr lang="en-GB" sz="2000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).</a:t>
            </a:r>
          </a:p>
          <a:p>
            <a:pPr marL="342900" indent="-342900">
              <a:buFont typeface="Times New Roman" panose="02020603050405020304" pitchFamily="18" charset="0"/>
            </a:pPr>
            <a:r>
              <a:rPr lang="en-GB" sz="2000" dirty="0">
                <a:latin typeface="Arial"/>
                <a:cs typeface="Times New Roman"/>
              </a:rPr>
              <a:t>Data generated will be used for both compliance purposes, and to enhance our decision making across the marine space. 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•"/>
              <a:tabLst>
                <a:tab pos="457200" algn="l"/>
              </a:tabLst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/>
              </a:rPr>
              <a:t>The SG response to the REM consultation explained that funding for REM would be considered on a fleet segment by fleet segment basis.</a:t>
            </a:r>
            <a:endParaRPr lang="en-GB" sz="2000" dirty="0">
              <a:latin typeface="Arial"/>
              <a:cs typeface="Times New Roman"/>
            </a:endParaRPr>
          </a:p>
          <a:p>
            <a:pPr marL="342900" indent="-342900">
              <a:buFont typeface="Times New Roman" panose="02020603050405020304" pitchFamily="18" charset="0"/>
            </a:pPr>
            <a:r>
              <a:rPr lang="en-GB" sz="2000" dirty="0">
                <a:latin typeface="Arial"/>
                <a:cs typeface="Times New Roman"/>
              </a:rPr>
              <a:t>Also being rolled out in England and the EU. </a:t>
            </a:r>
            <a:endParaRPr lang="en-GB" sz="2000" dirty="0"/>
          </a:p>
          <a:p>
            <a:endParaRPr lang="en-GB" sz="20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Picture 5" descr="Close-up of water ripples">
            <a:extLst>
              <a:ext uri="{FF2B5EF4-FFF2-40B4-BE49-F238E27FC236}">
                <a16:creationId xmlns:a16="http://schemas.microsoft.com/office/drawing/2014/main" id="{1123F576-5FFD-F1DD-4D0B-58863882D0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7" r="17015" b="-1"/>
          <a:stretch/>
        </p:blipFill>
        <p:spPr>
          <a:xfrm>
            <a:off x="8448736" y="168876"/>
            <a:ext cx="2571771" cy="2631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674999-B912-2335-42BF-E0D2E772C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0" y="6189474"/>
            <a:ext cx="1542422" cy="57917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77562D-8F19-F392-8545-C8100435F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428655"/>
              </p:ext>
            </p:extLst>
          </p:nvPr>
        </p:nvGraphicFramePr>
        <p:xfrm>
          <a:off x="7013050" y="3168716"/>
          <a:ext cx="4079020" cy="2724192"/>
        </p:xfrm>
        <a:graphic>
          <a:graphicData uri="http://schemas.openxmlformats.org/drawingml/2006/table">
            <a:tbl>
              <a:tblPr firstRow="1" firstCol="1" bandRow="1">
                <a:solidFill>
                  <a:schemeClr val="tx1">
                    <a:lumMod val="75000"/>
                    <a:lumOff val="25000"/>
                  </a:schemeClr>
                </a:solidFill>
                <a:tableStyleId>{69012ECD-51FC-41F1-AA8D-1B2483CD663E}</a:tableStyleId>
              </a:tblPr>
              <a:tblGrid>
                <a:gridCol w="2299671">
                  <a:extLst>
                    <a:ext uri="{9D8B030D-6E8A-4147-A177-3AD203B41FA5}">
                      <a16:colId xmlns:a16="http://schemas.microsoft.com/office/drawing/2014/main" val="999255836"/>
                    </a:ext>
                  </a:extLst>
                </a:gridCol>
                <a:gridCol w="1779349">
                  <a:extLst>
                    <a:ext uri="{9D8B030D-6E8A-4147-A177-3AD203B41FA5}">
                      <a16:colId xmlns:a16="http://schemas.microsoft.com/office/drawing/2014/main" val="2232141255"/>
                    </a:ext>
                  </a:extLst>
                </a:gridCol>
              </a:tblGrid>
              <a:tr h="1080523">
                <a:tc gridSpan="2">
                  <a:txBody>
                    <a:bodyPr/>
                    <a:lstStyle/>
                    <a:p>
                      <a:r>
                        <a:rPr lang="en-GB" sz="2400" b="1" kern="100" cap="none" spc="0" dirty="0">
                          <a:solidFill>
                            <a:schemeClr val="bg1"/>
                          </a:solidFill>
                          <a:effectLst/>
                        </a:rPr>
                        <a:t>REM will affect:</a:t>
                      </a:r>
                      <a:endParaRPr lang="en-GB" sz="2400" b="1" kern="100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94" marR="232440" marT="162149" marB="16214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156185"/>
                  </a:ext>
                </a:extLst>
              </a:tr>
              <a:tr h="1643669">
                <a:tc>
                  <a:txBody>
                    <a:bodyPr/>
                    <a:lstStyle/>
                    <a:p>
                      <a:r>
                        <a:rPr lang="en-GB" sz="2000" b="0" kern="100" cap="none" spc="0">
                          <a:solidFill>
                            <a:schemeClr val="tx1"/>
                          </a:solidFill>
                          <a:effectLst/>
                        </a:rPr>
                        <a:t>Pelagic RSW/CSW and freezer vessels 12 metres and over</a:t>
                      </a:r>
                      <a:endParaRPr lang="en-GB" sz="2000" b="0" kern="1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94" marR="232440" marT="162149" marB="162149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All scallop dredge vessels</a:t>
                      </a:r>
                      <a:endParaRPr lang="en-GB" sz="2000" kern="1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794" marR="232440" marT="162149" marB="162149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555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71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4AB667-AAC3-287C-354A-4BA4EE57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new requirements</a:t>
            </a:r>
            <a:br>
              <a:rPr lang="en-GB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3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A6E41-F133-31D2-A9F1-D527ECD31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430"/>
            <a:ext cx="8394192" cy="40045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Scallop dredge vessels and relevant pelagic boats fishing in Scottish waters will be required to have a fully functional REM system installed onboard. </a:t>
            </a: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Scottish </a:t>
            </a:r>
            <a:r>
              <a:rPr lang="en-GB" sz="2000" dirty="0">
                <a:latin typeface="Arial"/>
                <a:ea typeface="Times New Roman" panose="02020603050405020304" pitchFamily="18" charset="0"/>
                <a:cs typeface="Times New Roman"/>
              </a:rPr>
              <a:t>vessels</a:t>
            </a:r>
            <a:r>
              <a:rPr lang="en-GB" sz="2000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will be required to use REM from the point the boat leaves a port to the point it arrives at a port, regardless of where it is fishing.</a:t>
            </a:r>
            <a:r>
              <a:rPr lang="en-GB" sz="2000" dirty="0">
                <a:latin typeface="Arial"/>
                <a:ea typeface="Times New Roman" panose="02020603050405020304" pitchFamily="18" charset="0"/>
                <a:cs typeface="Times New Roman"/>
              </a:rPr>
              <a:t> 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Non-Scottish vessels will be required to use REM whenever they are in the Scottish zone.</a:t>
            </a:r>
          </a:p>
        </p:txBody>
      </p:sp>
      <p:pic>
        <p:nvPicPr>
          <p:cNvPr id="6" name="Picture 5" descr="Close-up of water ripples">
            <a:extLst>
              <a:ext uri="{FF2B5EF4-FFF2-40B4-BE49-F238E27FC236}">
                <a16:creationId xmlns:a16="http://schemas.microsoft.com/office/drawing/2014/main" id="{655B23C3-02E5-E7D2-25AD-37D915094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7" r="17015" b="-1"/>
          <a:stretch/>
        </p:blipFill>
        <p:spPr>
          <a:xfrm>
            <a:off x="9235440" y="10"/>
            <a:ext cx="295656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470882-A252-78D5-8B6A-5C0F3D356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78" y="6066765"/>
            <a:ext cx="1542422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7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14C2221-2B8C-494D-9442-F812DF4E8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E0E14-8CAF-987A-276D-C3F44B6E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730250"/>
            <a:ext cx="3530379" cy="5384801"/>
          </a:xfrm>
        </p:spPr>
        <p:txBody>
          <a:bodyPr anchor="t">
            <a:norm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  <a:defRPr/>
            </a:pPr>
            <a:r>
              <a:rPr lang="en-GB" sz="3400" b="1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What is in the SSI?</a:t>
            </a:r>
            <a:br>
              <a:rPr lang="en-GB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/>
              </a:rPr>
              <a:t>The SSI and the technical specifications set out the requirements that relevant pelagic and scallop vessels will need to follow</a:t>
            </a:r>
            <a:r>
              <a:rPr lang="en-GB" sz="2200" dirty="0">
                <a:latin typeface="Arial"/>
                <a:ea typeface="Times New Roman" panose="02020603050405020304" pitchFamily="18" charset="0"/>
                <a:cs typeface="Times New Roman"/>
              </a:rPr>
              <a:t>. </a:t>
            </a:r>
            <a:br>
              <a:rPr lang="en-GB" sz="2200" dirty="0">
                <a:latin typeface="Arial"/>
                <a:ea typeface="Times New Roman" panose="02020603050405020304" pitchFamily="18" charset="0"/>
                <a:cs typeface="Times New Roman"/>
              </a:rPr>
            </a:br>
            <a:br>
              <a:rPr lang="en-GB" sz="2200" dirty="0">
                <a:latin typeface="Arial"/>
                <a:ea typeface="Times New Roman" panose="02020603050405020304" pitchFamily="18" charset="0"/>
                <a:cs typeface="Times New Roman"/>
              </a:rPr>
            </a:br>
            <a:endParaRPr lang="en-GB" sz="1300" dirty="0">
              <a:ea typeface="Calibri Light" panose="020F0302020204030204"/>
              <a:cs typeface="Calibri Light" panose="020F0302020204030204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FC43A26-BCA8-E639-90C4-61BC9965E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02660"/>
              </p:ext>
            </p:extLst>
          </p:nvPr>
        </p:nvGraphicFramePr>
        <p:xfrm>
          <a:off x="3848432" y="1351723"/>
          <a:ext cx="7505368" cy="519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7CC7BD0-A307-44FA-DCFA-07AEDBDE26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025" y="6115051"/>
            <a:ext cx="1542422" cy="5791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EB8419-4C93-0557-2B47-3E25CE30E098}"/>
              </a:ext>
            </a:extLst>
          </p:cNvPr>
          <p:cNvSpPr txBox="1"/>
          <p:nvPr/>
        </p:nvSpPr>
        <p:spPr>
          <a:xfrm>
            <a:off x="3848432" y="811033"/>
            <a:ext cx="73390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The SSI introduces:</a:t>
            </a:r>
          </a:p>
        </p:txBody>
      </p:sp>
    </p:spTree>
    <p:extLst>
      <p:ext uri="{BB962C8B-B14F-4D97-AF65-F5344CB8AC3E}">
        <p14:creationId xmlns:p14="http://schemas.microsoft.com/office/powerpoint/2010/main" val="247428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4AB667-AAC3-287C-354A-4BA4EE57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4946150" cy="980790"/>
          </a:xfrm>
        </p:spPr>
        <p:txBody>
          <a:bodyPr>
            <a:normAutofit/>
          </a:bodyPr>
          <a:lstStyle/>
          <a:p>
            <a:r>
              <a:rPr lang="en-GB" sz="3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documents</a:t>
            </a:r>
            <a:endParaRPr lang="en-GB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A6E41-F133-31D2-A9F1-D527ECD31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00200"/>
            <a:ext cx="8500872" cy="303276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SSI – sets out the legislative requirements.   </a:t>
            </a:r>
            <a:r>
              <a:rPr lang="en-GB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The Sea Fisheries (Remote Electronic Monitoring and Regulation of Scallop Fishing) (Scotland) Regulations 2024</a:t>
            </a:r>
            <a:r>
              <a:rPr lang="en-GB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(SSI 2024/165)</a:t>
            </a: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Technical Specification – sets out the technical requirements. (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https://www.gov.scot/policies/sea-fisheries/remote-electronic-monitoring/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Guidance – Published online (web page above)</a:t>
            </a: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Privacy notice – sets out how we will use the data.  (web page above)</a:t>
            </a:r>
          </a:p>
          <a:p>
            <a:pPr marL="342900" lvl="0" indent="-342900"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Encourage all to read and understand the requirements. FDF unit can provide support as needed. </a:t>
            </a:r>
            <a:r>
              <a:rPr lang="en-GB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FDF@gov.scot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endParaRPr lang="en-GB" sz="2000" dirty="0">
              <a:effectLst/>
              <a:latin typeface="Arial"/>
              <a:ea typeface="Times New Roman" panose="02020603050405020304" pitchFamily="18" charset="0"/>
              <a:cs typeface="Times New Roman"/>
            </a:endParaRPr>
          </a:p>
          <a:p>
            <a:endParaRPr lang="en-GB" sz="1300" dirty="0"/>
          </a:p>
        </p:txBody>
      </p:sp>
      <p:pic>
        <p:nvPicPr>
          <p:cNvPr id="6" name="Picture 5" descr="Close-up of water ripples">
            <a:extLst>
              <a:ext uri="{FF2B5EF4-FFF2-40B4-BE49-F238E27FC236}">
                <a16:creationId xmlns:a16="http://schemas.microsoft.com/office/drawing/2014/main" id="{655B23C3-02E5-E7D2-25AD-37D915094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7" r="17015" b="-1"/>
          <a:stretch/>
        </p:blipFill>
        <p:spPr>
          <a:xfrm>
            <a:off x="9235440" y="10"/>
            <a:ext cx="295656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470882-A252-78D5-8B6A-5C0F3D356C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178" y="6066765"/>
            <a:ext cx="1542422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6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7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8AC07-8315-0510-7818-BD1F35289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GB" sz="36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of data</a:t>
            </a:r>
            <a:br>
              <a:rPr lang="en-GB" sz="3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600"/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DB56EB7F-20FF-DB2D-349E-6D0322207E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260598"/>
              </p:ext>
            </p:extLst>
          </p:nvPr>
        </p:nvGraphicFramePr>
        <p:xfrm>
          <a:off x="713282" y="1126085"/>
          <a:ext cx="10702977" cy="5050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6C70730-C88C-4427-DFAC-25C251C607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857" y="6176963"/>
            <a:ext cx="1542422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15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A48914866</value>
    </field>
    <field name="Objective-Title">
      <value order="0">REM - presentation - SPFA - June 2024</value>
    </field>
    <field name="Objective-Description">
      <value order="0"/>
    </field>
    <field name="Objective-CreationStamp">
      <value order="0">2024-06-17T09:14:51Z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2024-06-17T10:08:21Z</value>
    </field>
    <field name="Objective-Owner">
      <value order="0">Macpherson, Jane J (u207844)</value>
    </field>
    <field name="Objective-Path">
      <value order="0">Objective Global Folder:SG File Plan:Agriculture, environment and natural resources:Fisheries and aquaculture:Common Fisheries Policy:Advice and policy: Common Fisheries Policy:Marine Policy and Strategy: Sea Fisheries: REM Policy: 2019-2024</value>
    </field>
    <field name="Objective-Parent">
      <value order="0">Marine Policy and Strategy: Sea Fisheries: REM Policy: 2019-2024</value>
    </field>
    <field name="Objective-State">
      <value order="0">Being Drafted</value>
    </field>
    <field name="Objective-VersionId">
      <value order="0">vA73530662</value>
    </field>
    <field name="Objective-Version">
      <value order="0">0.1</value>
    </field>
    <field name="Objective-VersionNumber">
      <value order="0">1</value>
    </field>
    <field name="Objective-VersionComment">
      <value order="0">First version</value>
    </field>
    <field name="Objective-FileNumber">
      <value order="0">POL/32481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583</Words>
  <Application>Microsoft Office PowerPoint</Application>
  <PresentationFormat>Widescreen</PresentationFormat>
  <Paragraphs>40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REMOTE ELECTRONIC MONITORING (REM)</vt:lpstr>
      <vt:lpstr>Remote Electronic Monitoring (REM) </vt:lpstr>
      <vt:lpstr>The new requirements  </vt:lpstr>
      <vt:lpstr>What is in the SSI?   The SSI and the technical specifications set out the requirements that relevant pelagic and scallop vessels will need to follow.   </vt:lpstr>
      <vt:lpstr>Key documents</vt:lpstr>
      <vt:lpstr>Use of data 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ELECTRONIC MONITORING (REM)</dc:title>
  <dc:creator>Jessica Roscoe</dc:creator>
  <cp:lastModifiedBy>Ellen Huis</cp:lastModifiedBy>
  <cp:revision>7</cp:revision>
  <dcterms:created xsi:type="dcterms:W3CDTF">2023-10-16T08:41:35Z</dcterms:created>
  <dcterms:modified xsi:type="dcterms:W3CDTF">2024-07-05T07:49:52Z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A48914866</vt:lpwstr>
  </property>
  <property fmtid="{D5CDD505-2E9C-101B-9397-08002B2CF9AE}" pid="4" name="Objective-Title">
    <vt:lpwstr>REM - presentation - SPFA - June 2024</vt:lpwstr>
  </property>
  <property fmtid="{D5CDD505-2E9C-101B-9397-08002B2CF9AE}" pid="5" name="Objective-Description">
    <vt:lpwstr/>
  </property>
  <property fmtid="{D5CDD505-2E9C-101B-9397-08002B2CF9AE}" pid="6" name="Objective-CreationStamp">
    <vt:filetime>2024-06-17T09:14:51Z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2024-06-17T10:08:21Z</vt:filetime>
  </property>
  <property fmtid="{D5CDD505-2E9C-101B-9397-08002B2CF9AE}" pid="11" name="Objective-Owner">
    <vt:lpwstr>Macpherson, Jane J (u207844)</vt:lpwstr>
  </property>
  <property fmtid="{D5CDD505-2E9C-101B-9397-08002B2CF9AE}" pid="12" name="Objective-Path">
    <vt:lpwstr>Objective Global Folder:SG File Plan:Agriculture, environment and natural resources:Fisheries and aquaculture:Common Fisheries Policy:Advice and policy: Common Fisheries Policy:Marine Policy and Strategy: Sea Fisheries: REM Policy: 2019-2024</vt:lpwstr>
  </property>
  <property fmtid="{D5CDD505-2E9C-101B-9397-08002B2CF9AE}" pid="13" name="Objective-Parent">
    <vt:lpwstr>Marine Policy and Strategy: Sea Fisheries: REM Policy: 2019-2024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vA73530662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POL/32481</vt:lpwstr>
  </property>
  <property fmtid="{D5CDD505-2E9C-101B-9397-08002B2CF9AE}" pid="20" name="Objective-Classification">
    <vt:lpwstr>OFFICIAL</vt:lpwstr>
  </property>
  <property fmtid="{D5CDD505-2E9C-101B-9397-08002B2CF9AE}" pid="21" name="Objective-Caveats">
    <vt:lpwstr>Caveat for access to SG Fileplan</vt:lpwstr>
  </property>
  <property fmtid="{D5CDD505-2E9C-101B-9397-08002B2CF9AE}" pid="22" name="Objective-Date of Original">
    <vt:lpwstr/>
  </property>
  <property fmtid="{D5CDD505-2E9C-101B-9397-08002B2CF9AE}" pid="23" name="Objective-Date Received">
    <vt:lpwstr/>
  </property>
  <property fmtid="{D5CDD505-2E9C-101B-9397-08002B2CF9AE}" pid="24" name="Objective-SG Web Publication - Category">
    <vt:lpwstr/>
  </property>
  <property fmtid="{D5CDD505-2E9C-101B-9397-08002B2CF9AE}" pid="25" name="Objective-SG Web Publication - Category 2 Classification">
    <vt:lpwstr/>
  </property>
  <property fmtid="{D5CDD505-2E9C-101B-9397-08002B2CF9AE}" pid="26" name="Objective-Connect Creator">
    <vt:lpwstr/>
  </property>
  <property fmtid="{D5CDD505-2E9C-101B-9397-08002B2CF9AE}" pid="27" name="Objective-Required Redaction">
    <vt:lpwstr/>
  </property>
</Properties>
</file>